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  <p:sldMasterId id="2147484279" r:id="rId2"/>
    <p:sldMasterId id="2147484275" r:id="rId3"/>
    <p:sldMasterId id="2147484230" r:id="rId4"/>
    <p:sldMasterId id="2147484269" r:id="rId5"/>
    <p:sldMasterId id="2147484263" r:id="rId6"/>
    <p:sldMasterId id="2147484260" r:id="rId7"/>
    <p:sldMasterId id="2147484246" r:id="rId8"/>
    <p:sldMasterId id="2147484266" r:id="rId9"/>
  </p:sldMasterIdLst>
  <p:notesMasterIdLst>
    <p:notesMasterId r:id="rId54"/>
  </p:notesMasterIdLst>
  <p:handoutMasterIdLst>
    <p:handoutMasterId r:id="rId55"/>
  </p:handoutMasterIdLst>
  <p:sldIdLst>
    <p:sldId id="509" r:id="rId10"/>
    <p:sldId id="510" r:id="rId11"/>
    <p:sldId id="460" r:id="rId12"/>
    <p:sldId id="505" r:id="rId13"/>
    <p:sldId id="462" r:id="rId14"/>
    <p:sldId id="463" r:id="rId15"/>
    <p:sldId id="464" r:id="rId16"/>
    <p:sldId id="465" r:id="rId17"/>
    <p:sldId id="466" r:id="rId18"/>
    <p:sldId id="497" r:id="rId19"/>
    <p:sldId id="467" r:id="rId20"/>
    <p:sldId id="504" r:id="rId21"/>
    <p:sldId id="496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80" r:id="rId32"/>
    <p:sldId id="482" r:id="rId33"/>
    <p:sldId id="498" r:id="rId34"/>
    <p:sldId id="483" r:id="rId35"/>
    <p:sldId id="507" r:id="rId36"/>
    <p:sldId id="481" r:id="rId37"/>
    <p:sldId id="501" r:id="rId38"/>
    <p:sldId id="488" r:id="rId39"/>
    <p:sldId id="489" r:id="rId40"/>
    <p:sldId id="485" r:id="rId41"/>
    <p:sldId id="508" r:id="rId42"/>
    <p:sldId id="484" r:id="rId43"/>
    <p:sldId id="500" r:id="rId44"/>
    <p:sldId id="479" r:id="rId45"/>
    <p:sldId id="503" r:id="rId46"/>
    <p:sldId id="502" r:id="rId47"/>
    <p:sldId id="487" r:id="rId48"/>
    <p:sldId id="511" r:id="rId49"/>
    <p:sldId id="494" r:id="rId50"/>
    <p:sldId id="495" r:id="rId51"/>
    <p:sldId id="513" r:id="rId52"/>
    <p:sldId id="512" r:id="rId53"/>
  </p:sldIdLst>
  <p:sldSz cx="12192000" cy="6858000"/>
  <p:notesSz cx="6797675" cy="9874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iteva" initials="NM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68D"/>
    <a:srgbClr val="000000"/>
    <a:srgbClr val="E99E16"/>
    <a:srgbClr val="01B4E7"/>
    <a:srgbClr val="009999"/>
    <a:srgbClr val="00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9" autoAdjust="0"/>
    <p:restoredTop sz="93712" autoAdjust="0"/>
  </p:normalViewPr>
  <p:slideViewPr>
    <p:cSldViewPr>
      <p:cViewPr varScale="1">
        <p:scale>
          <a:sx n="143" d="100"/>
          <a:sy n="143" d="100"/>
        </p:scale>
        <p:origin x="360" y="6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254" y="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02A1-4739-4E60-90B9-8D8041668778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D526-7549-4ECD-A723-3F1E61DE3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29FBC-DC2E-4090-9D68-96DC05C65C5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01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550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940" y="365233"/>
            <a:ext cx="7068120" cy="72008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56544-6C78-E9AC-677F-09F62E38FC39}"/>
              </a:ext>
            </a:extLst>
          </p:cNvPr>
          <p:cNvGrpSpPr/>
          <p:nvPr userDrawn="1"/>
        </p:nvGrpSpPr>
        <p:grpSpPr>
          <a:xfrm>
            <a:off x="4331804" y="3691809"/>
            <a:ext cx="3528392" cy="1969439"/>
            <a:chOff x="0" y="0"/>
            <a:chExt cx="1500474" cy="105914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FC9EEF8-C328-E565-37D3-40C741BE8501}"/>
                </a:ext>
              </a:extLst>
            </p:cNvPr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id="{933AD990-AD79-7C44-2196-654365A908BB}"/>
              </a:ext>
            </a:extLst>
          </p:cNvPr>
          <p:cNvSpPr/>
          <p:nvPr/>
        </p:nvSpPr>
        <p:spPr>
          <a:xfrm>
            <a:off x="4841465" y="143680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38221CD-EA73-3114-F780-3EFD83BC883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11675" y="3861049"/>
            <a:ext cx="3168650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3D74EA54-8A61-DF4A-6D04-B12D90AF5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2387" y="1677728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7EE7497-0C66-5952-2190-C886135F3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1675" y="4652532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109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3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ADF-E834-6DA6-CE95-D290CE0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27468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840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50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99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829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E99E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513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86954"/>
            <a:ext cx="12215000" cy="67775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-105091"/>
            <a:ext cx="10008812" cy="101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EC7B3-5285-E559-E139-4A587B99CADB}"/>
              </a:ext>
            </a:extLst>
          </p:cNvPr>
          <p:cNvSpPr/>
          <p:nvPr userDrawn="1"/>
        </p:nvSpPr>
        <p:spPr>
          <a:xfrm>
            <a:off x="10632504" y="128711"/>
            <a:ext cx="1433493" cy="798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C100-4B24-1414-BE6D-825C35730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58" y="204201"/>
            <a:ext cx="1147981" cy="6792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0E586-9615-FC2D-EE09-00B4BA1BC2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8275" y="949808"/>
            <a:ext cx="11328400" cy="500014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2pPr>
            <a:lvl3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3pPr>
            <a:lvl4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4pPr>
            <a:lvl5pPr>
              <a:defRPr sz="2000">
                <a:solidFill>
                  <a:srgbClr val="27468D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487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1773A7-AA82-AB58-8C95-334922B0EDB3}"/>
              </a:ext>
            </a:extLst>
          </p:cNvPr>
          <p:cNvSpPr/>
          <p:nvPr userDrawn="1"/>
        </p:nvSpPr>
        <p:spPr>
          <a:xfrm>
            <a:off x="-23000" y="2958264"/>
            <a:ext cx="12215000" cy="941472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84E91458-BC04-EF92-BFAB-136E94A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" y="2766218"/>
            <a:ext cx="10008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612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A8527D-9268-4162-92E9-7D9D4F1E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898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687C0-DF46-1105-7253-8BF8125AB46C}"/>
              </a:ext>
            </a:extLst>
          </p:cNvPr>
          <p:cNvSpPr/>
          <p:nvPr userDrawn="1"/>
        </p:nvSpPr>
        <p:spPr>
          <a:xfrm>
            <a:off x="0" y="2708920"/>
            <a:ext cx="12192000" cy="936104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1573BE-6BCA-2AC6-D90D-5B9ABCB7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33803"/>
            <a:ext cx="10515600" cy="911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483E70-991E-101A-A469-5351AFA3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488" y="3861048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0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201097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710758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17121" y="3837019"/>
            <a:ext cx="3096344" cy="7200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951680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80968" y="5133758"/>
            <a:ext cx="3168650" cy="65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7676B8CC-59D3-404D-01FD-1C8ABFC625A0}"/>
              </a:ext>
            </a:extLst>
          </p:cNvPr>
          <p:cNvSpPr/>
          <p:nvPr userDrawn="1"/>
        </p:nvSpPr>
        <p:spPr>
          <a:xfrm>
            <a:off x="6425643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8A106585-3F5E-E0FC-C247-D18D3D2830E0}"/>
              </a:ext>
            </a:extLst>
          </p:cNvPr>
          <p:cNvSpPr/>
          <p:nvPr userDrawn="1"/>
        </p:nvSpPr>
        <p:spPr>
          <a:xfrm>
            <a:off x="6935304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642502C-EB99-1035-60DC-2ED681EEB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1667" y="3837019"/>
            <a:ext cx="3096344" cy="7200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C839B67F-1C8F-0B5E-5985-4432128D8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6226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0B5D9AC9-9E3C-10DF-47CD-A051AFCB8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5514" y="5133758"/>
            <a:ext cx="3168650" cy="65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235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39B088-BED5-CD7C-85B4-7F796768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990600"/>
          </a:xfrm>
          <a:prstGeom prst="rect">
            <a:avLst/>
          </a:prstGeom>
          <a:solidFill>
            <a:srgbClr val="01B4E7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46242A-EB0E-177F-E8E0-6A9A9405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1B4E7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8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39B088-BED5-CD7C-85B4-7F796768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990600"/>
          </a:xfrm>
          <a:prstGeom prst="rect">
            <a:avLst/>
          </a:prstGeom>
          <a:solidFill>
            <a:srgbClr val="E99E1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46242A-EB0E-177F-E8E0-6A9A9405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E99E1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48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ТС 2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7BDD3E-6DF1-5524-B61C-D8AE1CBD5E6F}"/>
              </a:ext>
            </a:extLst>
          </p:cNvPr>
          <p:cNvSpPr/>
          <p:nvPr userDrawn="1"/>
        </p:nvSpPr>
        <p:spPr>
          <a:xfrm>
            <a:off x="24000" y="6493330"/>
            <a:ext cx="7080112" cy="228145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Хисаря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Хисар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17 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март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F7172-679A-06AB-9698-B1EE543B5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6" y="312839"/>
            <a:ext cx="2864107" cy="1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EF009-A609-3F68-7DE9-0597A35A2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66" y="5373217"/>
            <a:ext cx="3073662" cy="1318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FBD8C-3D81-71DC-8F4E-980412A17C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9593" y="312839"/>
            <a:ext cx="391281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Година 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3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-202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4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Гордън </a:t>
            </a:r>
            <a:r>
              <a:rPr lang="bg-BG" altLang="en-US" sz="1700" dirty="0" err="1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Макинали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ДГ   202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3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-2</a:t>
            </a:r>
            <a:r>
              <a:rPr lang="en-US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4</a:t>
            </a: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: </a:t>
            </a:r>
            <a:r>
              <a:rPr lang="bg-BG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Христо Михайловски</a:t>
            </a:r>
            <a:endParaRPr lang="ru-RU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ДГЕ 2024-25: Маргарита Богданова</a:t>
            </a:r>
          </a:p>
          <a:p>
            <a:pPr eaLnBrk="1" hangingPunct="1">
              <a:defRPr/>
            </a:pPr>
            <a:r>
              <a:rPr lang="ru-RU" altLang="en-US" sz="1700" dirty="0">
                <a:solidFill>
                  <a:srgbClr val="17478F"/>
                </a:solidFill>
                <a:latin typeface="+mn-lt"/>
                <a:ea typeface="MS PGothic" pitchFamily="34" charset="-128"/>
                <a:cs typeface="Georgia" pitchFamily="18" charset="0"/>
              </a:rPr>
              <a:t>Дистрикт 2482 - България</a:t>
            </a:r>
            <a:endParaRPr lang="en-US" altLang="en-US" sz="1700" dirty="0">
              <a:solidFill>
                <a:srgbClr val="17478F"/>
              </a:solidFill>
              <a:latin typeface="+mn-lt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92340-AE0B-B8D2-D72E-38D8359FB8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95" y="312839"/>
            <a:ext cx="1825389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1687C0-DF46-1105-7253-8BF8125AB46C}"/>
              </a:ext>
            </a:extLst>
          </p:cNvPr>
          <p:cNvSpPr/>
          <p:nvPr userDrawn="1"/>
        </p:nvSpPr>
        <p:spPr>
          <a:xfrm>
            <a:off x="0" y="2636912"/>
            <a:ext cx="12192000" cy="2448272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BF70A12-7F69-1D10-47EC-558CE30339C4}"/>
              </a:ext>
            </a:extLst>
          </p:cNvPr>
          <p:cNvSpPr txBox="1"/>
          <p:nvPr userDrawn="1"/>
        </p:nvSpPr>
        <p:spPr>
          <a:xfrm>
            <a:off x="24000" y="2834602"/>
            <a:ext cx="12098025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ТРЕНИРОВЪЧЕН СЕМИНАР</a:t>
            </a:r>
          </a:p>
          <a:p>
            <a:pPr algn="ctr"/>
            <a:r>
              <a:rPr lang="ru-RU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bg-BG" sz="32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ЕЛЕКТ-ПРЕЗИДЕНТИ И ЕЛЕКТ-СЕКРЕТАРИ</a:t>
            </a:r>
          </a:p>
          <a:p>
            <a:pPr algn="ctr"/>
            <a:r>
              <a:rPr lang="bg-BG" sz="3200" b="0" kern="1200" cap="all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УПРАВЛЕНИЕ НА ПРОЕКТИ</a:t>
            </a:r>
          </a:p>
          <a:p>
            <a:pPr algn="ctr"/>
            <a:r>
              <a:rPr lang="bg-BG" sz="3200" b="0" kern="1200" cap="all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ДИСТРИКТНА АСАМБЛЕЯ</a:t>
            </a:r>
            <a:endParaRPr lang="en-US" sz="32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18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D45F-5BB1-18ED-C18A-4CFB51B36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5575D-BEA3-282E-5EA6-21A10ADA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9987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61D20F0-7A4C-FC95-2902-9496177B34AD}"/>
              </a:ext>
            </a:extLst>
          </p:cNvPr>
          <p:cNvGrpSpPr/>
          <p:nvPr userDrawn="1"/>
        </p:nvGrpSpPr>
        <p:grpSpPr>
          <a:xfrm>
            <a:off x="528977" y="1854471"/>
            <a:ext cx="2485571" cy="3157053"/>
            <a:chOff x="528977" y="1854471"/>
            <a:chExt cx="2485571" cy="3157053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2A0931EB-F4AC-67E2-B755-B0E35ED63EFC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AAC6FCAE-559B-6EA8-D72A-DDCF6CE80577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F502FC5-A418-59B8-B0E9-36E1194ECC4A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B6078354-CD89-1938-6B99-8D770A61FE8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CB880D9E-A7C4-47BF-08BC-F261405D74DF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C82D9FD-A33A-6450-0D34-EB08F08128D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1036884F-D9AE-42E9-2293-8EBA127EDD0C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:a16="http://schemas.microsoft.com/office/drawing/2014/main" id="{05CCBB26-9AC6-C226-670F-263E25B5FD12}"/>
              </a:ext>
            </a:extLst>
          </p:cNvPr>
          <p:cNvSpPr txBox="1"/>
          <p:nvPr userDrawn="1"/>
        </p:nvSpPr>
        <p:spPr>
          <a:xfrm>
            <a:off x="265181" y="404664"/>
            <a:ext cx="1173547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6340" spc="-374" dirty="0">
                <a:solidFill>
                  <a:srgbClr val="27468D"/>
                </a:solidFill>
                <a:latin typeface="Arial Bold"/>
              </a:rPr>
              <a:t>TALK ABOUT PEOPLE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A6A705-374B-9332-6A78-DB376141B1F4}"/>
              </a:ext>
            </a:extLst>
          </p:cNvPr>
          <p:cNvGrpSpPr/>
          <p:nvPr userDrawn="1"/>
        </p:nvGrpSpPr>
        <p:grpSpPr>
          <a:xfrm>
            <a:off x="3196949" y="1850473"/>
            <a:ext cx="2485571" cy="3157053"/>
            <a:chOff x="528977" y="1854471"/>
            <a:chExt cx="2485571" cy="3157053"/>
          </a:xfrm>
        </p:grpSpPr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E275BFE1-CA25-7740-E64C-B21CE4C3627C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3BB9FBAF-D130-5052-2C27-05A60528A01A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ABAEB572-4CFE-265B-A61C-6C586F84D36A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3CBE4A36-0014-178A-198E-574B2C26C18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86D73920-3CF3-ABC9-003E-4BA3B1A151B1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CD291753-AD2D-FBDD-8E21-799737BE117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1AEC85C6-80C2-DD66-ECFB-C33CA2498F38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21BC87-35FF-4909-7518-9ACE5AD02450}"/>
              </a:ext>
            </a:extLst>
          </p:cNvPr>
          <p:cNvGrpSpPr/>
          <p:nvPr userDrawn="1"/>
        </p:nvGrpSpPr>
        <p:grpSpPr>
          <a:xfrm>
            <a:off x="5864915" y="1850473"/>
            <a:ext cx="2485571" cy="3157053"/>
            <a:chOff x="528977" y="1854471"/>
            <a:chExt cx="2485571" cy="3157053"/>
          </a:xfrm>
        </p:grpSpPr>
        <p:grpSp>
          <p:nvGrpSpPr>
            <p:cNvPr id="43" name="Group 2">
              <a:extLst>
                <a:ext uri="{FF2B5EF4-FFF2-40B4-BE49-F238E27FC236}">
                  <a16:creationId xmlns:a16="http://schemas.microsoft.com/office/drawing/2014/main" id="{220A7810-82DD-CAC9-851B-2AB3347EEDDE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49" name="Freeform 3">
                <a:extLst>
                  <a:ext uri="{FF2B5EF4-FFF2-40B4-BE49-F238E27FC236}">
                    <a16:creationId xmlns:a16="http://schemas.microsoft.com/office/drawing/2014/main" id="{AD90E6B6-BDB8-A566-27D1-E8F27BB6CA99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EF013A21-A135-81C0-4435-B4A318E12C1B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45" name="Group 14">
              <a:extLst>
                <a:ext uri="{FF2B5EF4-FFF2-40B4-BE49-F238E27FC236}">
                  <a16:creationId xmlns:a16="http://schemas.microsoft.com/office/drawing/2014/main" id="{0869CB01-2BA4-23A6-83D1-930F3F8C12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63907B3E-9748-0808-6F55-045FD9F6391E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6CFD9B94-42EE-902A-3610-72C8CFAAF06B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FCA1B0C9-0807-9F68-E30B-AE502DEEF9FE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968374-C36E-7D27-3C7B-1E769632E918}"/>
              </a:ext>
            </a:extLst>
          </p:cNvPr>
          <p:cNvGrpSpPr/>
          <p:nvPr userDrawn="1"/>
        </p:nvGrpSpPr>
        <p:grpSpPr>
          <a:xfrm>
            <a:off x="8532887" y="1846475"/>
            <a:ext cx="2485571" cy="3157053"/>
            <a:chOff x="528977" y="1854471"/>
            <a:chExt cx="2485571" cy="3157053"/>
          </a:xfrm>
        </p:grpSpPr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55400F5E-2B4C-BB98-438D-948FAECB10C8}"/>
                </a:ext>
              </a:extLst>
            </p:cNvPr>
            <p:cNvGrpSpPr/>
            <p:nvPr userDrawn="1"/>
          </p:nvGrpSpPr>
          <p:grpSpPr>
            <a:xfrm>
              <a:off x="528977" y="3257029"/>
              <a:ext cx="2485571" cy="1754495"/>
              <a:chOff x="0" y="0"/>
              <a:chExt cx="1500474" cy="1059142"/>
            </a:xfrm>
          </p:grpSpPr>
          <p:sp>
            <p:nvSpPr>
              <p:cNvPr id="57" name="Freeform 3">
                <a:extLst>
                  <a:ext uri="{FF2B5EF4-FFF2-40B4-BE49-F238E27FC236}">
                    <a16:creationId xmlns:a16="http://schemas.microsoft.com/office/drawing/2014/main" id="{DB1EADED-E479-D687-7AFC-7850F19CE44D}"/>
                  </a:ext>
                </a:extLst>
              </p:cNvPr>
              <p:cNvSpPr/>
              <p:nvPr/>
            </p:nvSpPr>
            <p:spPr>
              <a:xfrm>
                <a:off x="0" y="0"/>
                <a:ext cx="1500474" cy="1059143"/>
              </a:xfrm>
              <a:custGeom>
                <a:avLst/>
                <a:gdLst/>
                <a:ahLst/>
                <a:cxnLst/>
                <a:rect l="l" t="t" r="r" b="b"/>
                <a:pathLst>
                  <a:path w="1500474" h="1059143">
                    <a:moveTo>
                      <a:pt x="1376013" y="1059142"/>
                    </a:moveTo>
                    <a:lnTo>
                      <a:pt x="124460" y="1059142"/>
                    </a:lnTo>
                    <a:cubicBezTo>
                      <a:pt x="55880" y="1059142"/>
                      <a:pt x="0" y="1003262"/>
                      <a:pt x="0" y="9346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76014" y="0"/>
                    </a:lnTo>
                    <a:cubicBezTo>
                      <a:pt x="1444594" y="0"/>
                      <a:pt x="1500474" y="55880"/>
                      <a:pt x="1500474" y="124460"/>
                    </a:cubicBezTo>
                    <a:lnTo>
                      <a:pt x="1500474" y="934682"/>
                    </a:lnTo>
                    <a:cubicBezTo>
                      <a:pt x="1500474" y="1003262"/>
                      <a:pt x="1444594" y="1059143"/>
                      <a:pt x="1376014" y="1059143"/>
                    </a:cubicBezTo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96F6D7D4-3F4E-45D1-6B7D-CAA0F7860686}"/>
                </a:ext>
              </a:extLst>
            </p:cNvPr>
            <p:cNvSpPr txBox="1"/>
            <p:nvPr userDrawn="1"/>
          </p:nvSpPr>
          <p:spPr>
            <a:xfrm>
              <a:off x="778044" y="4010976"/>
              <a:ext cx="1958623" cy="477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Write something memorable.</a:t>
              </a:r>
            </a:p>
          </p:txBody>
        </p:sp>
        <p:grpSp>
          <p:nvGrpSpPr>
            <p:cNvPr id="53" name="Group 14">
              <a:extLst>
                <a:ext uri="{FF2B5EF4-FFF2-40B4-BE49-F238E27FC236}">
                  <a16:creationId xmlns:a16="http://schemas.microsoft.com/office/drawing/2014/main" id="{F5964298-B4A3-A510-24FA-AD3189A0F60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88006" y="1854471"/>
              <a:ext cx="1767512" cy="1767512"/>
              <a:chOff x="0" y="0"/>
              <a:chExt cx="6350000" cy="6350000"/>
            </a:xfrm>
          </p:grpSpPr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B7D1A0E4-5FDA-97ED-E33B-1CD0E61BAE97}"/>
                  </a:ext>
                </a:extLst>
              </p:cNvPr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4870" b="-45082"/>
                </a:stretch>
              </a:blipFill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64250DC6-EBA1-3145-7D4B-ACC2EB2C365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263F6B"/>
              </a:solidFill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ACF18D22-87C4-5064-2400-EC62847CF76C}"/>
                </a:ext>
              </a:extLst>
            </p:cNvPr>
            <p:cNvSpPr txBox="1"/>
            <p:nvPr userDrawn="1"/>
          </p:nvSpPr>
          <p:spPr>
            <a:xfrm>
              <a:off x="528977" y="3461953"/>
              <a:ext cx="2485565" cy="3704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1600" b="1" spc="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8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rgbClr val="274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3785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54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1">
    <p:bg>
      <p:bgPr>
        <a:solidFill>
          <a:srgbClr val="E99E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7C28-5045-4542-48A0-8C288A0A1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D6C07-6C97-DE5B-5BE1-6099D9E5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3609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F87F-7F07-B33C-B3A6-CE04CE72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E4CF-4D93-AF57-DDBF-33725641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887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A5FC-4F17-105B-8005-BA8201F0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E9E2-9E92-F485-D939-DD78240B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87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263352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773013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9376" y="3837019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013935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43223" y="5206953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7676B8CC-59D3-404D-01FD-1C8ABFC625A0}"/>
              </a:ext>
            </a:extLst>
          </p:cNvPr>
          <p:cNvSpPr/>
          <p:nvPr userDrawn="1"/>
        </p:nvSpPr>
        <p:spPr>
          <a:xfrm>
            <a:off x="3909688" y="3523763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8A106585-3F5E-E0FC-C247-D18D3D2830E0}"/>
              </a:ext>
            </a:extLst>
          </p:cNvPr>
          <p:cNvSpPr/>
          <p:nvPr userDrawn="1"/>
        </p:nvSpPr>
        <p:spPr>
          <a:xfrm>
            <a:off x="4419349" y="1412776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642502C-EB99-1035-60DC-2ED681EEB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712" y="3837019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C839B67F-1C8F-0B5E-5985-4432128D8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271" y="1653164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0B5D9AC9-9E3C-10DF-47CD-A051AFCB8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559" y="5206953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ADCCD37-1CED-A920-20C4-31C304BBDED2}"/>
              </a:ext>
            </a:extLst>
          </p:cNvPr>
          <p:cNvSpPr/>
          <p:nvPr userDrawn="1"/>
        </p:nvSpPr>
        <p:spPr>
          <a:xfrm>
            <a:off x="7551846" y="3536857"/>
            <a:ext cx="3528392" cy="2490595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ADE8E898-1755-7D98-C8B6-DDCA21861960}"/>
              </a:ext>
            </a:extLst>
          </p:cNvPr>
          <p:cNvSpPr/>
          <p:nvPr userDrawn="1"/>
        </p:nvSpPr>
        <p:spPr>
          <a:xfrm>
            <a:off x="8061507" y="1425870"/>
            <a:ext cx="2509071" cy="250907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0A302E6B-8276-9236-4723-E8D77D0F4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7870" y="3850113"/>
            <a:ext cx="3096344" cy="720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DB3A45A3-B5C3-016C-4456-1AF3D3CC13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429" y="1666258"/>
            <a:ext cx="2027227" cy="2027227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CAC52CA-A8D7-6EB1-FC31-96CC04CB3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31717" y="5220047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A90DC6B-C9C7-8E09-4229-27E333AF9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12" y="4557098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0DA03509-B945-98AA-013C-82D390FD82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3948" y="4557098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8A775D7C-EDD0-7346-EA87-453A56CAC1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6106" y="4570192"/>
            <a:ext cx="3168650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936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379D-8854-F61F-D012-688C804E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5208-4481-F761-BAAB-F99E7F544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A9D1-CDE0-37DD-43B2-A73B7216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895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6C15-D567-D460-EBE9-D089C955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1B871-9819-39AD-3891-935BF2F1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6EA3A-CD19-2A72-B75E-EB365686F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8FFCC-B44A-E99A-8E82-43FB280CE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EF101-F5CD-8101-2565-E71978B0A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051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7C5C-6A7F-DBDB-D2D0-87F7B398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3673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95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ED2F-1E61-8647-8746-2B4EDBAF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0D36-2D70-BB43-7987-A2B82DEA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663C4-6244-DD8C-D918-161E0FEA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831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3CA5-3986-001E-D938-802559BF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4A0A0-CBF8-19F9-9B38-EBB122E4F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D7A77-8452-4678-CB5B-A85B9626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01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562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2D99A-F942-3C88-9ADB-793B68D43F60}"/>
              </a:ext>
            </a:extLst>
          </p:cNvPr>
          <p:cNvSpPr/>
          <p:nvPr userDrawn="1"/>
        </p:nvSpPr>
        <p:spPr>
          <a:xfrm>
            <a:off x="623392" y="460262"/>
            <a:ext cx="11089232" cy="252028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3F5AFC-CEB4-7217-0649-23E18938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A34F9-22F8-BB71-9336-50F3E18C7829}"/>
              </a:ext>
            </a:extLst>
          </p:cNvPr>
          <p:cNvSpPr txBox="1"/>
          <p:nvPr userDrawn="1"/>
        </p:nvSpPr>
        <p:spPr>
          <a:xfrm>
            <a:off x="623392" y="3068960"/>
            <a:ext cx="110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7468D"/>
                </a:solidFill>
              </a:rPr>
              <a:t>Click to add your name, position, Rotary club</a:t>
            </a:r>
            <a:endParaRPr lang="id-ID" dirty="0">
              <a:solidFill>
                <a:srgbClr val="2746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263352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641934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38067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B2083030-32E2-67B5-7B9B-CEFD274F6981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33656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92AF729-58DC-2853-A2A3-6F00F193E7E2}"/>
              </a:ext>
            </a:extLst>
          </p:cNvPr>
          <p:cNvSpPr/>
          <p:nvPr userDrawn="1"/>
        </p:nvSpPr>
        <p:spPr>
          <a:xfrm>
            <a:off x="3127953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8D50058-B136-F49F-EB7F-E874252C98E8}"/>
              </a:ext>
            </a:extLst>
          </p:cNvPr>
          <p:cNvSpPr/>
          <p:nvPr userDrawn="1"/>
        </p:nvSpPr>
        <p:spPr>
          <a:xfrm>
            <a:off x="3506535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6AD23C4A-279E-10CD-6FB9-8F20F5519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668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B25FFC4C-AF15-FB03-051C-98D4B8F725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9057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2E06F829-A1C1-7981-E410-2CC03B735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257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3F09165A-41B7-95C6-A35D-0612DB6A00EA}"/>
              </a:ext>
            </a:extLst>
          </p:cNvPr>
          <p:cNvSpPr/>
          <p:nvPr userDrawn="1"/>
        </p:nvSpPr>
        <p:spPr>
          <a:xfrm>
            <a:off x="5986173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26BF0EB6-F0BE-EF58-978B-E5C215E61D9C}"/>
              </a:ext>
            </a:extLst>
          </p:cNvPr>
          <p:cNvSpPr/>
          <p:nvPr userDrawn="1"/>
        </p:nvSpPr>
        <p:spPr>
          <a:xfrm>
            <a:off x="6364755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C827D9C3-EDF2-3DC6-5766-16B02AD8B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0888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8DC90E01-FA06-6456-EEAA-780C455982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7277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F4DCDDAC-E48A-5CA1-BC29-263905E6C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477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484D50ED-09D2-6017-3C2D-A41BC37ADD9B}"/>
              </a:ext>
            </a:extLst>
          </p:cNvPr>
          <p:cNvSpPr/>
          <p:nvPr userDrawn="1"/>
        </p:nvSpPr>
        <p:spPr>
          <a:xfrm>
            <a:off x="8850774" y="4024107"/>
            <a:ext cx="2819561" cy="199025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62CA79CE-0734-9776-958F-5E5E9F3B8BA9}"/>
              </a:ext>
            </a:extLst>
          </p:cNvPr>
          <p:cNvSpPr/>
          <p:nvPr userDrawn="1"/>
        </p:nvSpPr>
        <p:spPr>
          <a:xfrm>
            <a:off x="9229356" y="2264373"/>
            <a:ext cx="2005015" cy="200501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34F1EF73-80AF-9C10-C553-CF63DBC84C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5489" y="4269388"/>
            <a:ext cx="2474309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DAB7A75B-B02B-C943-95C0-3812A9A09E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878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46DF3825-2DD0-AFC3-787D-7B4A318EE0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21078" y="5199773"/>
            <a:ext cx="2532090" cy="52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34456" y="2462286"/>
            <a:ext cx="1619970" cy="16199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656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DDCD9EF7-DF05-20D0-9515-546ABA40D1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98257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2F977701-0939-6B20-10CA-FA36074416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6477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6" name="Text Placeholder 45">
            <a:extLst>
              <a:ext uri="{FF2B5EF4-FFF2-40B4-BE49-F238E27FC236}">
                <a16:creationId xmlns:a16="http://schemas.microsoft.com/office/drawing/2014/main" id="{CB20D362-6359-7F00-C69D-4F19998849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1078" y="4732729"/>
            <a:ext cx="2532090" cy="463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587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3A9BF25F-882B-3A84-E51F-224300247C8C}"/>
              </a:ext>
            </a:extLst>
          </p:cNvPr>
          <p:cNvSpPr/>
          <p:nvPr userDrawn="1"/>
        </p:nvSpPr>
        <p:spPr>
          <a:xfrm>
            <a:off x="236293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17B796DA-B60B-4D44-288C-D4B0D07B8859}"/>
              </a:ext>
            </a:extLst>
          </p:cNvPr>
          <p:cNvSpPr/>
          <p:nvPr userDrawn="1"/>
        </p:nvSpPr>
        <p:spPr>
          <a:xfrm>
            <a:off x="558571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9F3DFC3E-178A-C4DF-BB25-5A5B60AD4D5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2892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FFA4BB4-0F29-35FF-1106-7F487C07E9F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10915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2" name="Text Placeholder 45">
            <a:extLst>
              <a:ext uri="{FF2B5EF4-FFF2-40B4-BE49-F238E27FC236}">
                <a16:creationId xmlns:a16="http://schemas.microsoft.com/office/drawing/2014/main" id="{587DC4AB-F459-A5B3-4134-231FAEE00FE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50030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4128DD4C-823D-698C-26BF-7DAE614389E2}"/>
              </a:ext>
            </a:extLst>
          </p:cNvPr>
          <p:cNvSpPr/>
          <p:nvPr userDrawn="1"/>
        </p:nvSpPr>
        <p:spPr>
          <a:xfrm>
            <a:off x="2567608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3797E47C-10E0-2333-4EBF-99B3C06DF1B7}"/>
              </a:ext>
            </a:extLst>
          </p:cNvPr>
          <p:cNvSpPr/>
          <p:nvPr userDrawn="1"/>
        </p:nvSpPr>
        <p:spPr>
          <a:xfrm>
            <a:off x="2889886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CF4F05C-6439-8800-7E64-BFA0045D504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04207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6" name="Picture Placeholder 42">
            <a:extLst>
              <a:ext uri="{FF2B5EF4-FFF2-40B4-BE49-F238E27FC236}">
                <a16:creationId xmlns:a16="http://schemas.microsoft.com/office/drawing/2014/main" id="{8B09ECBD-0F1F-4CFB-0C80-5E58CCA8D5C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042230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7" name="Text Placeholder 45">
            <a:extLst>
              <a:ext uri="{FF2B5EF4-FFF2-40B4-BE49-F238E27FC236}">
                <a16:creationId xmlns:a16="http://schemas.microsoft.com/office/drawing/2014/main" id="{206985C5-E20D-7BC0-4F8D-67ED6907FCA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681345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225F5C82-FD80-D938-4D9E-69839072AF58}"/>
              </a:ext>
            </a:extLst>
          </p:cNvPr>
          <p:cNvSpPr/>
          <p:nvPr userDrawn="1"/>
        </p:nvSpPr>
        <p:spPr>
          <a:xfrm>
            <a:off x="4898277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45933160-5179-10D0-FB67-696EA6468A16}"/>
              </a:ext>
            </a:extLst>
          </p:cNvPr>
          <p:cNvSpPr/>
          <p:nvPr userDrawn="1"/>
        </p:nvSpPr>
        <p:spPr>
          <a:xfrm>
            <a:off x="5220555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0" name="Text Placeholder 37">
            <a:extLst>
              <a:ext uri="{FF2B5EF4-FFF2-40B4-BE49-F238E27FC236}">
                <a16:creationId xmlns:a16="http://schemas.microsoft.com/office/drawing/2014/main" id="{37594E9F-08A9-A942-1243-702B6942FC8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34876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1" name="Picture Placeholder 42">
            <a:extLst>
              <a:ext uri="{FF2B5EF4-FFF2-40B4-BE49-F238E27FC236}">
                <a16:creationId xmlns:a16="http://schemas.microsoft.com/office/drawing/2014/main" id="{CB178087-EA8C-4F4C-CCD6-2A401853262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372899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2" name="Text Placeholder 45">
            <a:extLst>
              <a:ext uri="{FF2B5EF4-FFF2-40B4-BE49-F238E27FC236}">
                <a16:creationId xmlns:a16="http://schemas.microsoft.com/office/drawing/2014/main" id="{BA10ABB8-CB8A-7F87-AC9B-3EFA3D0B2E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12014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3" name="Freeform 3">
            <a:extLst>
              <a:ext uri="{FF2B5EF4-FFF2-40B4-BE49-F238E27FC236}">
                <a16:creationId xmlns:a16="http://schemas.microsoft.com/office/drawing/2014/main" id="{FD41F4DA-7BCF-0F89-5FFC-3187CD18FEDE}"/>
              </a:ext>
            </a:extLst>
          </p:cNvPr>
          <p:cNvSpPr/>
          <p:nvPr userDrawn="1"/>
        </p:nvSpPr>
        <p:spPr>
          <a:xfrm>
            <a:off x="7229592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BDB152E8-6C39-3425-2633-7D8E7ADC1C66}"/>
              </a:ext>
            </a:extLst>
          </p:cNvPr>
          <p:cNvSpPr/>
          <p:nvPr userDrawn="1"/>
        </p:nvSpPr>
        <p:spPr>
          <a:xfrm>
            <a:off x="7551870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" name="Text Placeholder 37">
            <a:extLst>
              <a:ext uri="{FF2B5EF4-FFF2-40B4-BE49-F238E27FC236}">
                <a16:creationId xmlns:a16="http://schemas.microsoft.com/office/drawing/2014/main" id="{5A8474FC-99DA-DE70-BBC7-EA0BC0CF12B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66191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6" name="Picture Placeholder 42">
            <a:extLst>
              <a:ext uri="{FF2B5EF4-FFF2-40B4-BE49-F238E27FC236}">
                <a16:creationId xmlns:a16="http://schemas.microsoft.com/office/drawing/2014/main" id="{89A953F3-8D74-688B-8F0E-D36B9D362FD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704214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7" name="Text Placeholder 45">
            <a:extLst>
              <a:ext uri="{FF2B5EF4-FFF2-40B4-BE49-F238E27FC236}">
                <a16:creationId xmlns:a16="http://schemas.microsoft.com/office/drawing/2014/main" id="{AC1FD28F-CA61-F87A-0429-52E3C11F5A6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43329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0" name="Text Placeholder 45">
            <a:extLst>
              <a:ext uri="{FF2B5EF4-FFF2-40B4-BE49-F238E27FC236}">
                <a16:creationId xmlns:a16="http://schemas.microsoft.com/office/drawing/2014/main" id="{B27B888F-5B8F-2890-B5A3-6573A264BFC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48897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1" name="Text Placeholder 45">
            <a:extLst>
              <a:ext uri="{FF2B5EF4-FFF2-40B4-BE49-F238E27FC236}">
                <a16:creationId xmlns:a16="http://schemas.microsoft.com/office/drawing/2014/main" id="{7BBB1B62-0CE7-D571-3E54-C6B14DAA16A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680212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2" name="Text Placeholder 45">
            <a:extLst>
              <a:ext uri="{FF2B5EF4-FFF2-40B4-BE49-F238E27FC236}">
                <a16:creationId xmlns:a16="http://schemas.microsoft.com/office/drawing/2014/main" id="{E9531843-BAEB-5753-3C1F-F18CACC0F83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10881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3" name="Text Placeholder 45">
            <a:extLst>
              <a:ext uri="{FF2B5EF4-FFF2-40B4-BE49-F238E27FC236}">
                <a16:creationId xmlns:a16="http://schemas.microsoft.com/office/drawing/2014/main" id="{594FD905-F51A-B79A-F132-F6CF4B6D45B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42196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4" name="Freeform 3">
            <a:extLst>
              <a:ext uri="{FF2B5EF4-FFF2-40B4-BE49-F238E27FC236}">
                <a16:creationId xmlns:a16="http://schemas.microsoft.com/office/drawing/2014/main" id="{5A767C8F-CF12-6303-E512-4F78EA77AC11}"/>
              </a:ext>
            </a:extLst>
          </p:cNvPr>
          <p:cNvSpPr/>
          <p:nvPr userDrawn="1"/>
        </p:nvSpPr>
        <p:spPr>
          <a:xfrm>
            <a:off x="9560907" y="3356992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5" name="Freeform 16">
            <a:extLst>
              <a:ext uri="{FF2B5EF4-FFF2-40B4-BE49-F238E27FC236}">
                <a16:creationId xmlns:a16="http://schemas.microsoft.com/office/drawing/2014/main" id="{21AA41DE-732A-69FC-694D-A5441A9C2A6C}"/>
              </a:ext>
            </a:extLst>
          </p:cNvPr>
          <p:cNvSpPr/>
          <p:nvPr userDrawn="1"/>
        </p:nvSpPr>
        <p:spPr>
          <a:xfrm>
            <a:off x="9883185" y="1944691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6" name="Text Placeholder 37">
            <a:extLst>
              <a:ext uri="{FF2B5EF4-FFF2-40B4-BE49-F238E27FC236}">
                <a16:creationId xmlns:a16="http://schemas.microsoft.com/office/drawing/2014/main" id="{D8DAC1F4-152E-6AE4-E164-86CBC9E8E50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697506" y="3551104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7" name="Picture Placeholder 42">
            <a:extLst>
              <a:ext uri="{FF2B5EF4-FFF2-40B4-BE49-F238E27FC236}">
                <a16:creationId xmlns:a16="http://schemas.microsoft.com/office/drawing/2014/main" id="{3F871F2E-4C8B-2AAB-670C-0765D92D3887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0035529" y="2097035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8" name="Text Placeholder 45">
            <a:extLst>
              <a:ext uri="{FF2B5EF4-FFF2-40B4-BE49-F238E27FC236}">
                <a16:creationId xmlns:a16="http://schemas.microsoft.com/office/drawing/2014/main" id="{51EB8AD5-6298-E5D4-92AC-34FEC12600E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674644" y="3961120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9" name="Text Placeholder 45">
            <a:extLst>
              <a:ext uri="{FF2B5EF4-FFF2-40B4-BE49-F238E27FC236}">
                <a16:creationId xmlns:a16="http://schemas.microsoft.com/office/drawing/2014/main" id="{33546C9E-D017-3AD9-8369-E574EBB3A28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673511" y="4406389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15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415480" y="2826451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636485" y="1842910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09155" y="2917589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740956" y="1947381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3477" y="3452473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672DB7-AD94-9F3F-B6FA-B77815756BEC}"/>
              </a:ext>
            </a:extLst>
          </p:cNvPr>
          <p:cNvSpPr/>
          <p:nvPr userDrawn="1"/>
        </p:nvSpPr>
        <p:spPr>
          <a:xfrm>
            <a:off x="3012288" y="2826451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67D5449-BE80-ACDD-A1E5-D0B4EDEEB0AF}"/>
              </a:ext>
            </a:extLst>
          </p:cNvPr>
          <p:cNvSpPr/>
          <p:nvPr userDrawn="1"/>
        </p:nvSpPr>
        <p:spPr>
          <a:xfrm>
            <a:off x="3233293" y="1842910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E2DC60-C8E5-56A7-419F-7710029ECB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05963" y="2917589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BDC8C1FB-64F9-EF27-379A-969318331B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7764" y="1947381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E119D76-2584-F960-0B48-16F57DDDE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0285" y="3452473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DBC583B-BAAE-AEFF-3B33-B73EEF58FC56}"/>
              </a:ext>
            </a:extLst>
          </p:cNvPr>
          <p:cNvSpPr/>
          <p:nvPr userDrawn="1"/>
        </p:nvSpPr>
        <p:spPr>
          <a:xfrm>
            <a:off x="4611339" y="28530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66DF0DA-742A-ADDB-32B8-579FBE80EDB7}"/>
              </a:ext>
            </a:extLst>
          </p:cNvPr>
          <p:cNvSpPr/>
          <p:nvPr userDrawn="1"/>
        </p:nvSpPr>
        <p:spPr>
          <a:xfrm>
            <a:off x="4832344" y="18695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FF1A57C5-FBD7-A248-924E-E4736CF4DD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5014" y="29441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8FA7CB92-A3B9-38A5-8F90-0F36882B5F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36815" y="19739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6717867-A9B5-668C-7183-25C1A7F122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89336" y="34790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356EA7C-2D9C-E958-DCC1-D0C020FDF9E4}"/>
              </a:ext>
            </a:extLst>
          </p:cNvPr>
          <p:cNvSpPr/>
          <p:nvPr userDrawn="1"/>
        </p:nvSpPr>
        <p:spPr>
          <a:xfrm>
            <a:off x="6208147" y="28530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B0C6EE49-6124-626F-2AD1-AADA83D2B2B4}"/>
              </a:ext>
            </a:extLst>
          </p:cNvPr>
          <p:cNvSpPr/>
          <p:nvPr userDrawn="1"/>
        </p:nvSpPr>
        <p:spPr>
          <a:xfrm>
            <a:off x="6429152" y="18695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54114AB8-5619-7286-7453-47D99BD1DD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822" y="29441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CAC1DAE7-E329-409D-498E-7CBD5BE158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33623" y="19739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9817E5FF-F68D-F00D-48F9-320AA77CDD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6144" y="34790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1AC4124-5263-217E-408F-F876FB115CF3}"/>
              </a:ext>
            </a:extLst>
          </p:cNvPr>
          <p:cNvSpPr/>
          <p:nvPr userDrawn="1"/>
        </p:nvSpPr>
        <p:spPr>
          <a:xfrm>
            <a:off x="7816802" y="28530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C7B57033-383F-B820-9BAC-E69228E910C3}"/>
              </a:ext>
            </a:extLst>
          </p:cNvPr>
          <p:cNvSpPr/>
          <p:nvPr userDrawn="1"/>
        </p:nvSpPr>
        <p:spPr>
          <a:xfrm>
            <a:off x="8037807" y="18695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30EDC797-260B-32FC-2E2C-7D9E6B3D40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0477" y="29441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D8A0EC9F-70D4-172B-6ECA-9B72B0D4AF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2278" y="19739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A6097A-3473-71DE-5093-125ABECA4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94799" y="34790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FD18D26F-F94C-672A-3D6A-3BDA20F95770}"/>
              </a:ext>
            </a:extLst>
          </p:cNvPr>
          <p:cNvSpPr/>
          <p:nvPr userDrawn="1"/>
        </p:nvSpPr>
        <p:spPr>
          <a:xfrm>
            <a:off x="9413610" y="28530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36CBFB-2DDB-80C4-053C-D1C0BF9A3F81}"/>
              </a:ext>
            </a:extLst>
          </p:cNvPr>
          <p:cNvSpPr/>
          <p:nvPr userDrawn="1"/>
        </p:nvSpPr>
        <p:spPr>
          <a:xfrm>
            <a:off x="9634615" y="18695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731DD01C-1637-6A81-9A30-4808607D12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285" y="29441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0" name="Picture Placeholder 42">
            <a:extLst>
              <a:ext uri="{FF2B5EF4-FFF2-40B4-BE49-F238E27FC236}">
                <a16:creationId xmlns:a16="http://schemas.microsoft.com/office/drawing/2014/main" id="{73C8059D-484E-5323-2A7D-1F64656C4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39086" y="19739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B289CA50-31D3-D15F-AF03-8C1FB0537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1607" y="34790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383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FBCFEA3-6F29-1BB9-DFE2-BF388D86A53C}"/>
              </a:ext>
            </a:extLst>
          </p:cNvPr>
          <p:cNvSpPr/>
          <p:nvPr userDrawn="1"/>
        </p:nvSpPr>
        <p:spPr>
          <a:xfrm>
            <a:off x="983432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38E006B7-F825-38B3-4972-15E2FAC53734}"/>
              </a:ext>
            </a:extLst>
          </p:cNvPr>
          <p:cNvSpPr/>
          <p:nvPr userDrawn="1"/>
        </p:nvSpPr>
        <p:spPr>
          <a:xfrm>
            <a:off x="1305710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542D5649-0C79-E473-8B8D-ED8F9BC721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20031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11072B17-6451-A116-6B44-D931DFE5524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458054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7BA021E-BEDA-7A0C-BF63-B44523EF93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7169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70E6834-8357-1804-C26F-0591AB3B113E}"/>
              </a:ext>
            </a:extLst>
          </p:cNvPr>
          <p:cNvSpPr/>
          <p:nvPr userDrawn="1"/>
        </p:nvSpPr>
        <p:spPr>
          <a:xfrm>
            <a:off x="3314747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0FFB7F6-A24E-3BB6-13A6-1F4DAC35E15B}"/>
              </a:ext>
            </a:extLst>
          </p:cNvPr>
          <p:cNvSpPr/>
          <p:nvPr userDrawn="1"/>
        </p:nvSpPr>
        <p:spPr>
          <a:xfrm>
            <a:off x="3637025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01867B58-EE79-3DC7-073E-AD4501B8C5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51346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" name="Picture Placeholder 42">
            <a:extLst>
              <a:ext uri="{FF2B5EF4-FFF2-40B4-BE49-F238E27FC236}">
                <a16:creationId xmlns:a16="http://schemas.microsoft.com/office/drawing/2014/main" id="{088CEEAF-DE29-81DB-5C6C-86B021A5893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789369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63CD6193-01FE-27C0-A68D-11D87FB4BED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28484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A06E4E1-3587-37F6-5BE2-C986F3E32E5B}"/>
              </a:ext>
            </a:extLst>
          </p:cNvPr>
          <p:cNvSpPr/>
          <p:nvPr userDrawn="1"/>
        </p:nvSpPr>
        <p:spPr>
          <a:xfrm>
            <a:off x="5645416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094FAA37-557E-42BF-FDAF-F13D9004D530}"/>
              </a:ext>
            </a:extLst>
          </p:cNvPr>
          <p:cNvSpPr/>
          <p:nvPr userDrawn="1"/>
        </p:nvSpPr>
        <p:spPr>
          <a:xfrm>
            <a:off x="5967694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0138AB32-C2CF-0A33-227D-209D6C45959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82015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F4CDF538-2511-AA3D-6574-E8FDB9C0428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20038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F21B387E-6A7F-C687-72E2-60339EF08C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59153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34C6A5D8-E987-F409-DE8A-A80FE349F75B}"/>
              </a:ext>
            </a:extLst>
          </p:cNvPr>
          <p:cNvSpPr/>
          <p:nvPr userDrawn="1"/>
        </p:nvSpPr>
        <p:spPr>
          <a:xfrm>
            <a:off x="7976731" y="5192175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D93581A8-00EC-05BD-29E6-9677D93184C6}"/>
              </a:ext>
            </a:extLst>
          </p:cNvPr>
          <p:cNvSpPr/>
          <p:nvPr userDrawn="1"/>
        </p:nvSpPr>
        <p:spPr>
          <a:xfrm>
            <a:off x="8299009" y="3779874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DDDA90B-E3AF-BC85-3FE1-52F1401C8F1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3330" y="5386287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4B420A0B-8B6D-1E31-C70B-541516455FF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451353" y="3932218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7335CA03-4F31-5186-5A6D-621D0CB4B91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0468" y="579630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3A9BF25F-882B-3A84-E51F-224300247C8C}"/>
              </a:ext>
            </a:extLst>
          </p:cNvPr>
          <p:cNvSpPr/>
          <p:nvPr userDrawn="1"/>
        </p:nvSpPr>
        <p:spPr>
          <a:xfrm>
            <a:off x="263352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17B796DA-B60B-4D44-288C-D4B0D07B8859}"/>
              </a:ext>
            </a:extLst>
          </p:cNvPr>
          <p:cNvSpPr/>
          <p:nvPr userDrawn="1"/>
        </p:nvSpPr>
        <p:spPr>
          <a:xfrm>
            <a:off x="585630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Text Placeholder 37">
            <a:extLst>
              <a:ext uri="{FF2B5EF4-FFF2-40B4-BE49-F238E27FC236}">
                <a16:creationId xmlns:a16="http://schemas.microsoft.com/office/drawing/2014/main" id="{9F3DFC3E-178A-C4DF-BB25-5A5B60AD4D5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9951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FFA4BB4-0F29-35FF-1106-7F487C07E9F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7974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2" name="Text Placeholder 45">
            <a:extLst>
              <a:ext uri="{FF2B5EF4-FFF2-40B4-BE49-F238E27FC236}">
                <a16:creationId xmlns:a16="http://schemas.microsoft.com/office/drawing/2014/main" id="{587DC4AB-F459-A5B3-4134-231FAEE00FE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77089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4128DD4C-823D-698C-26BF-7DAE614389E2}"/>
              </a:ext>
            </a:extLst>
          </p:cNvPr>
          <p:cNvSpPr/>
          <p:nvPr userDrawn="1"/>
        </p:nvSpPr>
        <p:spPr>
          <a:xfrm>
            <a:off x="2594667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3797E47C-10E0-2333-4EBF-99B3C06DF1B7}"/>
              </a:ext>
            </a:extLst>
          </p:cNvPr>
          <p:cNvSpPr/>
          <p:nvPr userDrawn="1"/>
        </p:nvSpPr>
        <p:spPr>
          <a:xfrm>
            <a:off x="2916945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DCF4F05C-6439-8800-7E64-BFA0045D504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31266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6" name="Picture Placeholder 42">
            <a:extLst>
              <a:ext uri="{FF2B5EF4-FFF2-40B4-BE49-F238E27FC236}">
                <a16:creationId xmlns:a16="http://schemas.microsoft.com/office/drawing/2014/main" id="{8B09ECBD-0F1F-4CFB-0C80-5E58CCA8D5C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069289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7" name="Text Placeholder 45">
            <a:extLst>
              <a:ext uri="{FF2B5EF4-FFF2-40B4-BE49-F238E27FC236}">
                <a16:creationId xmlns:a16="http://schemas.microsoft.com/office/drawing/2014/main" id="{206985C5-E20D-7BC0-4F8D-67ED6907FCA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708404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225F5C82-FD80-D938-4D9E-69839072AF58}"/>
              </a:ext>
            </a:extLst>
          </p:cNvPr>
          <p:cNvSpPr/>
          <p:nvPr userDrawn="1"/>
        </p:nvSpPr>
        <p:spPr>
          <a:xfrm>
            <a:off x="4925336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45933160-5179-10D0-FB67-696EA6468A16}"/>
              </a:ext>
            </a:extLst>
          </p:cNvPr>
          <p:cNvSpPr/>
          <p:nvPr userDrawn="1"/>
        </p:nvSpPr>
        <p:spPr>
          <a:xfrm>
            <a:off x="5247614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0" name="Text Placeholder 37">
            <a:extLst>
              <a:ext uri="{FF2B5EF4-FFF2-40B4-BE49-F238E27FC236}">
                <a16:creationId xmlns:a16="http://schemas.microsoft.com/office/drawing/2014/main" id="{37594E9F-08A9-A942-1243-702B6942FC8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61935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1" name="Picture Placeholder 42">
            <a:extLst>
              <a:ext uri="{FF2B5EF4-FFF2-40B4-BE49-F238E27FC236}">
                <a16:creationId xmlns:a16="http://schemas.microsoft.com/office/drawing/2014/main" id="{CB178087-EA8C-4F4C-CCD6-2A401853262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399958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2" name="Text Placeholder 45">
            <a:extLst>
              <a:ext uri="{FF2B5EF4-FFF2-40B4-BE49-F238E27FC236}">
                <a16:creationId xmlns:a16="http://schemas.microsoft.com/office/drawing/2014/main" id="{BA10ABB8-CB8A-7F87-AC9B-3EFA3D0B2E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39073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3" name="Freeform 3">
            <a:extLst>
              <a:ext uri="{FF2B5EF4-FFF2-40B4-BE49-F238E27FC236}">
                <a16:creationId xmlns:a16="http://schemas.microsoft.com/office/drawing/2014/main" id="{FD41F4DA-7BCF-0F89-5FFC-3187CD18FEDE}"/>
              </a:ext>
            </a:extLst>
          </p:cNvPr>
          <p:cNvSpPr/>
          <p:nvPr userDrawn="1"/>
        </p:nvSpPr>
        <p:spPr>
          <a:xfrm>
            <a:off x="7256651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BDB152E8-6C39-3425-2633-7D8E7ADC1C66}"/>
              </a:ext>
            </a:extLst>
          </p:cNvPr>
          <p:cNvSpPr/>
          <p:nvPr userDrawn="1"/>
        </p:nvSpPr>
        <p:spPr>
          <a:xfrm>
            <a:off x="7578929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5" name="Text Placeholder 37">
            <a:extLst>
              <a:ext uri="{FF2B5EF4-FFF2-40B4-BE49-F238E27FC236}">
                <a16:creationId xmlns:a16="http://schemas.microsoft.com/office/drawing/2014/main" id="{5A8474FC-99DA-DE70-BBC7-EA0BC0CF12B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93250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96" name="Picture Placeholder 42">
            <a:extLst>
              <a:ext uri="{FF2B5EF4-FFF2-40B4-BE49-F238E27FC236}">
                <a16:creationId xmlns:a16="http://schemas.microsoft.com/office/drawing/2014/main" id="{89A953F3-8D74-688B-8F0E-D36B9D362FD9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731273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97" name="Text Placeholder 45">
            <a:extLst>
              <a:ext uri="{FF2B5EF4-FFF2-40B4-BE49-F238E27FC236}">
                <a16:creationId xmlns:a16="http://schemas.microsoft.com/office/drawing/2014/main" id="{AC1FD28F-CA61-F87A-0429-52E3C11F5A6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70388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6" name="Text Placeholder 45">
            <a:extLst>
              <a:ext uri="{FF2B5EF4-FFF2-40B4-BE49-F238E27FC236}">
                <a16:creationId xmlns:a16="http://schemas.microsoft.com/office/drawing/2014/main" id="{B4F7CACD-3FA9-A01D-72B8-E356A1A6AA4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96036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7" name="Text Placeholder 45">
            <a:extLst>
              <a:ext uri="{FF2B5EF4-FFF2-40B4-BE49-F238E27FC236}">
                <a16:creationId xmlns:a16="http://schemas.microsoft.com/office/drawing/2014/main" id="{C4CD24D9-0A66-DE73-8048-313805FB42B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427351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8" name="Text Placeholder 45">
            <a:extLst>
              <a:ext uri="{FF2B5EF4-FFF2-40B4-BE49-F238E27FC236}">
                <a16:creationId xmlns:a16="http://schemas.microsoft.com/office/drawing/2014/main" id="{EB663CE6-7188-4421-D911-A482FB24A0E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58020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09" name="Text Placeholder 45">
            <a:extLst>
              <a:ext uri="{FF2B5EF4-FFF2-40B4-BE49-F238E27FC236}">
                <a16:creationId xmlns:a16="http://schemas.microsoft.com/office/drawing/2014/main" id="{8E65A1CA-4A6F-ECD3-508A-87CE505981B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089335" y="6241572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0" name="Text Placeholder 45">
            <a:extLst>
              <a:ext uri="{FF2B5EF4-FFF2-40B4-BE49-F238E27FC236}">
                <a16:creationId xmlns:a16="http://schemas.microsoft.com/office/drawing/2014/main" id="{B27B888F-5B8F-2890-B5A3-6573A264BFC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75956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1" name="Text Placeholder 45">
            <a:extLst>
              <a:ext uri="{FF2B5EF4-FFF2-40B4-BE49-F238E27FC236}">
                <a16:creationId xmlns:a16="http://schemas.microsoft.com/office/drawing/2014/main" id="{7BBB1B62-0CE7-D571-3E54-C6B14DAA16A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707271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2" name="Text Placeholder 45">
            <a:extLst>
              <a:ext uri="{FF2B5EF4-FFF2-40B4-BE49-F238E27FC236}">
                <a16:creationId xmlns:a16="http://schemas.microsoft.com/office/drawing/2014/main" id="{E9531843-BAEB-5753-3C1F-F18CACC0F83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37940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3" name="Text Placeholder 45">
            <a:extLst>
              <a:ext uri="{FF2B5EF4-FFF2-40B4-BE49-F238E27FC236}">
                <a16:creationId xmlns:a16="http://schemas.microsoft.com/office/drawing/2014/main" id="{594FD905-F51A-B79A-F132-F6CF4B6D45B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69255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4" name="Freeform 3">
            <a:extLst>
              <a:ext uri="{FF2B5EF4-FFF2-40B4-BE49-F238E27FC236}">
                <a16:creationId xmlns:a16="http://schemas.microsoft.com/office/drawing/2014/main" id="{5A767C8F-CF12-6303-E512-4F78EA77AC11}"/>
              </a:ext>
            </a:extLst>
          </p:cNvPr>
          <p:cNvSpPr/>
          <p:nvPr userDrawn="1"/>
        </p:nvSpPr>
        <p:spPr>
          <a:xfrm>
            <a:off x="9587966" y="2132856"/>
            <a:ext cx="2231141" cy="1574902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5" name="Freeform 16">
            <a:extLst>
              <a:ext uri="{FF2B5EF4-FFF2-40B4-BE49-F238E27FC236}">
                <a16:creationId xmlns:a16="http://schemas.microsoft.com/office/drawing/2014/main" id="{21AA41DE-732A-69FC-694D-A5441A9C2A6C}"/>
              </a:ext>
            </a:extLst>
          </p:cNvPr>
          <p:cNvSpPr/>
          <p:nvPr userDrawn="1"/>
        </p:nvSpPr>
        <p:spPr>
          <a:xfrm>
            <a:off x="9910244" y="720555"/>
            <a:ext cx="1586585" cy="158658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6" name="Text Placeholder 37">
            <a:extLst>
              <a:ext uri="{FF2B5EF4-FFF2-40B4-BE49-F238E27FC236}">
                <a16:creationId xmlns:a16="http://schemas.microsoft.com/office/drawing/2014/main" id="{D8DAC1F4-152E-6AE4-E164-86CBC9E8E50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9724565" y="2326968"/>
            <a:ext cx="1957941" cy="366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7" name="Picture Placeholder 42">
            <a:extLst>
              <a:ext uri="{FF2B5EF4-FFF2-40B4-BE49-F238E27FC236}">
                <a16:creationId xmlns:a16="http://schemas.microsoft.com/office/drawing/2014/main" id="{3F871F2E-4C8B-2AAB-670C-0765D92D3887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0062588" y="872899"/>
            <a:ext cx="1281896" cy="1281896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118" name="Text Placeholder 45">
            <a:extLst>
              <a:ext uri="{FF2B5EF4-FFF2-40B4-BE49-F238E27FC236}">
                <a16:creationId xmlns:a16="http://schemas.microsoft.com/office/drawing/2014/main" id="{51EB8AD5-6298-E5D4-92AC-34FEC12600E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701703" y="2736984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119" name="Text Placeholder 45">
            <a:extLst>
              <a:ext uri="{FF2B5EF4-FFF2-40B4-BE49-F238E27FC236}">
                <a16:creationId xmlns:a16="http://schemas.microsoft.com/office/drawing/2014/main" id="{33546C9E-D017-3AD9-8369-E574EBB3A28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700570" y="3182253"/>
            <a:ext cx="2003664" cy="366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15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415480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636485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09155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740956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3477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672DB7-AD94-9F3F-B6FA-B77815756BEC}"/>
              </a:ext>
            </a:extLst>
          </p:cNvPr>
          <p:cNvSpPr/>
          <p:nvPr userDrawn="1"/>
        </p:nvSpPr>
        <p:spPr>
          <a:xfrm>
            <a:off x="3012288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67D5449-BE80-ACDD-A1E5-D0B4EDEEB0AF}"/>
              </a:ext>
            </a:extLst>
          </p:cNvPr>
          <p:cNvSpPr/>
          <p:nvPr userDrawn="1"/>
        </p:nvSpPr>
        <p:spPr>
          <a:xfrm>
            <a:off x="3233293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E2DC60-C8E5-56A7-419F-7710029ECB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05963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BDC8C1FB-64F9-EF27-379A-969318331B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7764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E119D76-2584-F960-0B48-16F57DDDE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0285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DBC583B-BAAE-AEFF-3B33-B73EEF58FC56}"/>
              </a:ext>
            </a:extLst>
          </p:cNvPr>
          <p:cNvSpPr/>
          <p:nvPr userDrawn="1"/>
        </p:nvSpPr>
        <p:spPr>
          <a:xfrm>
            <a:off x="4611339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66DF0DA-742A-ADDB-32B8-579FBE80EDB7}"/>
              </a:ext>
            </a:extLst>
          </p:cNvPr>
          <p:cNvSpPr/>
          <p:nvPr userDrawn="1"/>
        </p:nvSpPr>
        <p:spPr>
          <a:xfrm>
            <a:off x="4832344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FF1A57C5-FBD7-A248-924E-E4736CF4DD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5014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8FA7CB92-A3B9-38A5-8F90-0F36882B5F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36815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6717867-A9B5-668C-7183-25C1A7F122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89336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356EA7C-2D9C-E958-DCC1-D0C020FDF9E4}"/>
              </a:ext>
            </a:extLst>
          </p:cNvPr>
          <p:cNvSpPr/>
          <p:nvPr userDrawn="1"/>
        </p:nvSpPr>
        <p:spPr>
          <a:xfrm>
            <a:off x="6208147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B0C6EE49-6124-626F-2AD1-AADA83D2B2B4}"/>
              </a:ext>
            </a:extLst>
          </p:cNvPr>
          <p:cNvSpPr/>
          <p:nvPr userDrawn="1"/>
        </p:nvSpPr>
        <p:spPr>
          <a:xfrm>
            <a:off x="6429152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54114AB8-5619-7286-7453-47D99BD1DD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822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CAC1DAE7-E329-409D-498E-7CBD5BE158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33623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9817E5FF-F68D-F00D-48F9-320AA77CDD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6144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1AC4124-5263-217E-408F-F876FB115CF3}"/>
              </a:ext>
            </a:extLst>
          </p:cNvPr>
          <p:cNvSpPr/>
          <p:nvPr userDrawn="1"/>
        </p:nvSpPr>
        <p:spPr>
          <a:xfrm>
            <a:off x="7816802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C7B57033-383F-B820-9BAC-E69228E910C3}"/>
              </a:ext>
            </a:extLst>
          </p:cNvPr>
          <p:cNvSpPr/>
          <p:nvPr userDrawn="1"/>
        </p:nvSpPr>
        <p:spPr>
          <a:xfrm>
            <a:off x="8037807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30EDC797-260B-32FC-2E2C-7D9E6B3D40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0477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D8A0EC9F-70D4-172B-6ECA-9B72B0D4AF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2278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A6097A-3473-71DE-5093-125ABECA4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94799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FD18D26F-F94C-672A-3D6A-3BDA20F95770}"/>
              </a:ext>
            </a:extLst>
          </p:cNvPr>
          <p:cNvSpPr/>
          <p:nvPr userDrawn="1"/>
        </p:nvSpPr>
        <p:spPr>
          <a:xfrm>
            <a:off x="9413610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36CBFB-2DDB-80C4-053C-D1C0BF9A3F81}"/>
              </a:ext>
            </a:extLst>
          </p:cNvPr>
          <p:cNvSpPr/>
          <p:nvPr userDrawn="1"/>
        </p:nvSpPr>
        <p:spPr>
          <a:xfrm>
            <a:off x="9634615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731DD01C-1637-6A81-9A30-4808607D12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285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0" name="Picture Placeholder 42">
            <a:extLst>
              <a:ext uri="{FF2B5EF4-FFF2-40B4-BE49-F238E27FC236}">
                <a16:creationId xmlns:a16="http://schemas.microsoft.com/office/drawing/2014/main" id="{73C8059D-484E-5323-2A7D-1F64656C4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39086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B289CA50-31D3-D15F-AF03-8C1FB0537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1607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FBCFEA3-6F29-1BB9-DFE2-BF388D86A53C}"/>
              </a:ext>
            </a:extLst>
          </p:cNvPr>
          <p:cNvSpPr/>
          <p:nvPr userDrawn="1"/>
        </p:nvSpPr>
        <p:spPr>
          <a:xfrm>
            <a:off x="1415480" y="4626651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38E006B7-F825-38B3-4972-15E2FAC53734}"/>
              </a:ext>
            </a:extLst>
          </p:cNvPr>
          <p:cNvSpPr/>
          <p:nvPr userDrawn="1"/>
        </p:nvSpPr>
        <p:spPr>
          <a:xfrm>
            <a:off x="1636485" y="3643110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542D5649-0C79-E473-8B8D-ED8F9BC721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509155" y="4717789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11072B17-6451-A116-6B44-D931DFE5524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740956" y="3747581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7BA021E-BEDA-7A0C-BF63-B44523EF93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493477" y="5252673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D104A534-F056-D811-2B52-6245F0C0B2D0}"/>
              </a:ext>
            </a:extLst>
          </p:cNvPr>
          <p:cNvSpPr/>
          <p:nvPr userDrawn="1"/>
        </p:nvSpPr>
        <p:spPr>
          <a:xfrm>
            <a:off x="3012288" y="4626651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0CC4D1EB-15B5-545F-85E2-52D9D19ED81A}"/>
              </a:ext>
            </a:extLst>
          </p:cNvPr>
          <p:cNvSpPr/>
          <p:nvPr userDrawn="1"/>
        </p:nvSpPr>
        <p:spPr>
          <a:xfrm>
            <a:off x="3233293" y="3643110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BE6D709D-E424-1A1B-E1A0-9AB80715E6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05963" y="4717789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0" name="Picture Placeholder 42">
            <a:extLst>
              <a:ext uri="{FF2B5EF4-FFF2-40B4-BE49-F238E27FC236}">
                <a16:creationId xmlns:a16="http://schemas.microsoft.com/office/drawing/2014/main" id="{B899CE0D-2D4A-1958-48F6-30ABDABE8D8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37764" y="3747581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1" name="Text Placeholder 45">
            <a:extLst>
              <a:ext uri="{FF2B5EF4-FFF2-40B4-BE49-F238E27FC236}">
                <a16:creationId xmlns:a16="http://schemas.microsoft.com/office/drawing/2014/main" id="{3A7D517F-4F6B-DC66-93AE-6C327F0EAD8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090285" y="5252673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0465DEB9-8134-715F-EDF5-D5CAFDAB0B4A}"/>
              </a:ext>
            </a:extLst>
          </p:cNvPr>
          <p:cNvSpPr/>
          <p:nvPr userDrawn="1"/>
        </p:nvSpPr>
        <p:spPr>
          <a:xfrm>
            <a:off x="4611339" y="46532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5860310F-8FFF-4EF2-7502-A4C54EC69BE5}"/>
              </a:ext>
            </a:extLst>
          </p:cNvPr>
          <p:cNvSpPr/>
          <p:nvPr userDrawn="1"/>
        </p:nvSpPr>
        <p:spPr>
          <a:xfrm>
            <a:off x="4832344" y="36697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id="{20CB57CC-22A3-984A-71ED-89C0C569704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05014" y="47443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5" name="Picture Placeholder 42">
            <a:extLst>
              <a:ext uri="{FF2B5EF4-FFF2-40B4-BE49-F238E27FC236}">
                <a16:creationId xmlns:a16="http://schemas.microsoft.com/office/drawing/2014/main" id="{A3158606-FBED-2C52-D149-70B6002378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936815" y="37741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6" name="Text Placeholder 45">
            <a:extLst>
              <a:ext uri="{FF2B5EF4-FFF2-40B4-BE49-F238E27FC236}">
                <a16:creationId xmlns:a16="http://schemas.microsoft.com/office/drawing/2014/main" id="{A47840B4-9B68-0B7B-DC38-2FEC5C9F3F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89336" y="52792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0EFB2CC3-5292-996C-FFB9-9B3EFCFC9ED4}"/>
              </a:ext>
            </a:extLst>
          </p:cNvPr>
          <p:cNvSpPr/>
          <p:nvPr userDrawn="1"/>
        </p:nvSpPr>
        <p:spPr>
          <a:xfrm>
            <a:off x="6208147" y="46532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8" name="Freeform 16">
            <a:extLst>
              <a:ext uri="{FF2B5EF4-FFF2-40B4-BE49-F238E27FC236}">
                <a16:creationId xmlns:a16="http://schemas.microsoft.com/office/drawing/2014/main" id="{F4445024-F785-BF7D-4928-FC6A71F5900E}"/>
              </a:ext>
            </a:extLst>
          </p:cNvPr>
          <p:cNvSpPr/>
          <p:nvPr userDrawn="1"/>
        </p:nvSpPr>
        <p:spPr>
          <a:xfrm>
            <a:off x="6429152" y="36697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9" name="Text Placeholder 37">
            <a:extLst>
              <a:ext uri="{FF2B5EF4-FFF2-40B4-BE49-F238E27FC236}">
                <a16:creationId xmlns:a16="http://schemas.microsoft.com/office/drawing/2014/main" id="{F653F69C-76F6-98E5-1427-3768C45105C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01822" y="47443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0" name="Picture Placeholder 42">
            <a:extLst>
              <a:ext uri="{FF2B5EF4-FFF2-40B4-BE49-F238E27FC236}">
                <a16:creationId xmlns:a16="http://schemas.microsoft.com/office/drawing/2014/main" id="{C8822537-A598-5B25-7C14-202D68CD55C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533623" y="37741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71" name="Text Placeholder 45">
            <a:extLst>
              <a:ext uri="{FF2B5EF4-FFF2-40B4-BE49-F238E27FC236}">
                <a16:creationId xmlns:a16="http://schemas.microsoft.com/office/drawing/2014/main" id="{BDFD7D87-BAF9-42E8-1341-102A4EA1B19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86144" y="52792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1098C386-CC6F-93B2-A91B-7876FCF9955A}"/>
              </a:ext>
            </a:extLst>
          </p:cNvPr>
          <p:cNvSpPr/>
          <p:nvPr userDrawn="1"/>
        </p:nvSpPr>
        <p:spPr>
          <a:xfrm>
            <a:off x="7816802" y="46532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3" name="Freeform 16">
            <a:extLst>
              <a:ext uri="{FF2B5EF4-FFF2-40B4-BE49-F238E27FC236}">
                <a16:creationId xmlns:a16="http://schemas.microsoft.com/office/drawing/2014/main" id="{54D09ADA-C652-4EA7-4DA1-CC901D57253C}"/>
              </a:ext>
            </a:extLst>
          </p:cNvPr>
          <p:cNvSpPr/>
          <p:nvPr userDrawn="1"/>
        </p:nvSpPr>
        <p:spPr>
          <a:xfrm>
            <a:off x="8037807" y="36697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id="{278E4D14-B0F2-38B4-B019-C3ABB734EE7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910477" y="47443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5" name="Picture Placeholder 42">
            <a:extLst>
              <a:ext uri="{FF2B5EF4-FFF2-40B4-BE49-F238E27FC236}">
                <a16:creationId xmlns:a16="http://schemas.microsoft.com/office/drawing/2014/main" id="{5F3AA881-DF9D-5F69-CD7B-DD3223A1376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142278" y="37741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76" name="Text Placeholder 45">
            <a:extLst>
              <a:ext uri="{FF2B5EF4-FFF2-40B4-BE49-F238E27FC236}">
                <a16:creationId xmlns:a16="http://schemas.microsoft.com/office/drawing/2014/main" id="{3D42565E-8BA4-40E3-2A97-08265AA938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894799" y="52792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0F18D758-A0F6-36E2-5CA8-A613BFC3B863}"/>
              </a:ext>
            </a:extLst>
          </p:cNvPr>
          <p:cNvSpPr/>
          <p:nvPr userDrawn="1"/>
        </p:nvSpPr>
        <p:spPr>
          <a:xfrm>
            <a:off x="9413610" y="4653255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" name="Freeform 16">
            <a:extLst>
              <a:ext uri="{FF2B5EF4-FFF2-40B4-BE49-F238E27FC236}">
                <a16:creationId xmlns:a16="http://schemas.microsoft.com/office/drawing/2014/main" id="{DB8EA623-2061-5E76-4995-35D988221445}"/>
              </a:ext>
            </a:extLst>
          </p:cNvPr>
          <p:cNvSpPr/>
          <p:nvPr userDrawn="1"/>
        </p:nvSpPr>
        <p:spPr>
          <a:xfrm>
            <a:off x="9634615" y="3669714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91A4FEE9-FF19-C407-23B9-8731E9E420F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507285" y="4744393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80" name="Picture Placeholder 42">
            <a:extLst>
              <a:ext uri="{FF2B5EF4-FFF2-40B4-BE49-F238E27FC236}">
                <a16:creationId xmlns:a16="http://schemas.microsoft.com/office/drawing/2014/main" id="{77F97F31-1A9E-58A2-E47F-9A156B607FF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739086" y="3774185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81" name="Text Placeholder 45">
            <a:extLst>
              <a:ext uri="{FF2B5EF4-FFF2-40B4-BE49-F238E27FC236}">
                <a16:creationId xmlns:a16="http://schemas.microsoft.com/office/drawing/2014/main" id="{8EDBC123-77FC-9B5D-9E76-117B6D269F3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91607" y="5279277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813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53A693CF-9B7F-178F-5E84-68156CF866BB}"/>
              </a:ext>
            </a:extLst>
          </p:cNvPr>
          <p:cNvSpPr/>
          <p:nvPr/>
        </p:nvSpPr>
        <p:spPr>
          <a:xfrm>
            <a:off x="1415480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46F4F7B-6F61-819F-A203-B892226D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D10551C4-E49B-6181-44D0-00690E7DFBE8}"/>
              </a:ext>
            </a:extLst>
          </p:cNvPr>
          <p:cNvSpPr/>
          <p:nvPr userDrawn="1"/>
        </p:nvSpPr>
        <p:spPr>
          <a:xfrm>
            <a:off x="1636485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09D2594-69E0-E3F7-9959-BDA4FB46D9C9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09155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A08E1AB7-68A1-9497-7C4C-8AA31310F0A1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1740956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22" name="Text Placeholder 45">
            <a:extLst>
              <a:ext uri="{FF2B5EF4-FFF2-40B4-BE49-F238E27FC236}">
                <a16:creationId xmlns:a16="http://schemas.microsoft.com/office/drawing/2014/main" id="{C2A850C7-E3B0-30D7-F085-D846EF96BD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3477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672DB7-AD94-9F3F-B6FA-B77815756BEC}"/>
              </a:ext>
            </a:extLst>
          </p:cNvPr>
          <p:cNvSpPr/>
          <p:nvPr userDrawn="1"/>
        </p:nvSpPr>
        <p:spPr>
          <a:xfrm>
            <a:off x="3012288" y="1964269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67D5449-BE80-ACDD-A1E5-D0B4EDEEB0AF}"/>
              </a:ext>
            </a:extLst>
          </p:cNvPr>
          <p:cNvSpPr/>
          <p:nvPr userDrawn="1"/>
        </p:nvSpPr>
        <p:spPr>
          <a:xfrm>
            <a:off x="3233293" y="980728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3CE2DC60-C8E5-56A7-419F-7710029ECB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05963" y="2055407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BDC8C1FB-64F9-EF27-379A-969318331B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7764" y="1085199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E119D76-2584-F960-0B48-16F57DDDE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0285" y="2590291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CDBC583B-BAAE-AEFF-3B33-B73EEF58FC56}"/>
              </a:ext>
            </a:extLst>
          </p:cNvPr>
          <p:cNvSpPr/>
          <p:nvPr userDrawn="1"/>
        </p:nvSpPr>
        <p:spPr>
          <a:xfrm>
            <a:off x="4611339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66DF0DA-742A-ADDB-32B8-579FBE80EDB7}"/>
              </a:ext>
            </a:extLst>
          </p:cNvPr>
          <p:cNvSpPr/>
          <p:nvPr userDrawn="1"/>
        </p:nvSpPr>
        <p:spPr>
          <a:xfrm>
            <a:off x="4832344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FF1A57C5-FBD7-A248-924E-E4736CF4DD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5014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8FA7CB92-A3B9-38A5-8F90-0F36882B5F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36815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2" name="Text Placeholder 45">
            <a:extLst>
              <a:ext uri="{FF2B5EF4-FFF2-40B4-BE49-F238E27FC236}">
                <a16:creationId xmlns:a16="http://schemas.microsoft.com/office/drawing/2014/main" id="{06717867-A9B5-668C-7183-25C1A7F122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89336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6356EA7C-2D9C-E958-DCC1-D0C020FDF9E4}"/>
              </a:ext>
            </a:extLst>
          </p:cNvPr>
          <p:cNvSpPr/>
          <p:nvPr userDrawn="1"/>
        </p:nvSpPr>
        <p:spPr>
          <a:xfrm>
            <a:off x="6208147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B0C6EE49-6124-626F-2AD1-AADA83D2B2B4}"/>
              </a:ext>
            </a:extLst>
          </p:cNvPr>
          <p:cNvSpPr/>
          <p:nvPr userDrawn="1"/>
        </p:nvSpPr>
        <p:spPr>
          <a:xfrm>
            <a:off x="6429152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54114AB8-5619-7286-7453-47D99BD1DD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1822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36" name="Picture Placeholder 42">
            <a:extLst>
              <a:ext uri="{FF2B5EF4-FFF2-40B4-BE49-F238E27FC236}">
                <a16:creationId xmlns:a16="http://schemas.microsoft.com/office/drawing/2014/main" id="{CAC1DAE7-E329-409D-498E-7CBD5BE158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33623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1" name="Text Placeholder 45">
            <a:extLst>
              <a:ext uri="{FF2B5EF4-FFF2-40B4-BE49-F238E27FC236}">
                <a16:creationId xmlns:a16="http://schemas.microsoft.com/office/drawing/2014/main" id="{9817E5FF-F68D-F00D-48F9-320AA77CDD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86144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31AC4124-5263-217E-408F-F876FB115CF3}"/>
              </a:ext>
            </a:extLst>
          </p:cNvPr>
          <p:cNvSpPr/>
          <p:nvPr userDrawn="1"/>
        </p:nvSpPr>
        <p:spPr>
          <a:xfrm>
            <a:off x="7816802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C7B57033-383F-B820-9BAC-E69228E910C3}"/>
              </a:ext>
            </a:extLst>
          </p:cNvPr>
          <p:cNvSpPr/>
          <p:nvPr userDrawn="1"/>
        </p:nvSpPr>
        <p:spPr>
          <a:xfrm>
            <a:off x="8037807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30EDC797-260B-32FC-2E2C-7D9E6B3D40C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0477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D8A0EC9F-70D4-172B-6ECA-9B72B0D4AFD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2278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A6097A-3473-71DE-5093-125ABECA4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94799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FD18D26F-F94C-672A-3D6A-3BDA20F95770}"/>
              </a:ext>
            </a:extLst>
          </p:cNvPr>
          <p:cNvSpPr/>
          <p:nvPr userDrawn="1"/>
        </p:nvSpPr>
        <p:spPr>
          <a:xfrm>
            <a:off x="9413610" y="199087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36CBFB-2DDB-80C4-053C-D1C0BF9A3F81}"/>
              </a:ext>
            </a:extLst>
          </p:cNvPr>
          <p:cNvSpPr/>
          <p:nvPr userDrawn="1"/>
        </p:nvSpPr>
        <p:spPr>
          <a:xfrm>
            <a:off x="9634615" y="100733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731DD01C-1637-6A81-9A30-4808607D12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07285" y="208201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0" name="Picture Placeholder 42">
            <a:extLst>
              <a:ext uri="{FF2B5EF4-FFF2-40B4-BE49-F238E27FC236}">
                <a16:creationId xmlns:a16="http://schemas.microsoft.com/office/drawing/2014/main" id="{73C8059D-484E-5323-2A7D-1F64656C4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39086" y="111180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B289CA50-31D3-D15F-AF03-8C1FB0537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1607" y="261689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FBCFEA3-6F29-1BB9-DFE2-BF388D86A53C}"/>
              </a:ext>
            </a:extLst>
          </p:cNvPr>
          <p:cNvSpPr/>
          <p:nvPr userDrawn="1"/>
        </p:nvSpPr>
        <p:spPr>
          <a:xfrm>
            <a:off x="1415480" y="4340533"/>
            <a:ext cx="1530022" cy="1080001"/>
          </a:xfrm>
          <a:custGeom>
            <a:avLst/>
            <a:gdLst/>
            <a:ahLst/>
            <a:cxnLst/>
            <a:rect l="l" t="t" r="r" b="b"/>
            <a:pathLst>
              <a:path w="1500474" h="1059143">
                <a:moveTo>
                  <a:pt x="1376013" y="1059142"/>
                </a:moveTo>
                <a:lnTo>
                  <a:pt x="124460" y="1059142"/>
                </a:lnTo>
                <a:cubicBezTo>
                  <a:pt x="55880" y="1059142"/>
                  <a:pt x="0" y="1003262"/>
                  <a:pt x="0" y="93468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014" y="0"/>
                </a:lnTo>
                <a:cubicBezTo>
                  <a:pt x="1444594" y="0"/>
                  <a:pt x="1500474" y="55880"/>
                  <a:pt x="1500474" y="124460"/>
                </a:cubicBezTo>
                <a:lnTo>
                  <a:pt x="1500474" y="934682"/>
                </a:lnTo>
                <a:cubicBezTo>
                  <a:pt x="1500474" y="1003262"/>
                  <a:pt x="1444594" y="1059143"/>
                  <a:pt x="1376014" y="1059143"/>
                </a:cubicBezTo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38E006B7-F825-38B3-4972-15E2FAC53734}"/>
              </a:ext>
            </a:extLst>
          </p:cNvPr>
          <p:cNvSpPr/>
          <p:nvPr userDrawn="1"/>
        </p:nvSpPr>
        <p:spPr>
          <a:xfrm>
            <a:off x="1636485" y="3356992"/>
            <a:ext cx="1088013" cy="1088013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3670" y="0"/>
                  <a:pt x="0" y="1424940"/>
                  <a:pt x="0" y="3175000"/>
                </a:cubicBezTo>
                <a:cubicBezTo>
                  <a:pt x="0" y="4925060"/>
                  <a:pt x="1423670" y="6350000"/>
                  <a:pt x="3175000" y="6350000"/>
                </a:cubicBezTo>
                <a:cubicBezTo>
                  <a:pt x="4925060" y="6350000"/>
                  <a:pt x="6350000" y="4926330"/>
                  <a:pt x="6350000" y="3175000"/>
                </a:cubicBezTo>
                <a:cubicBezTo>
                  <a:pt x="6350000" y="1424940"/>
                  <a:pt x="4926330" y="0"/>
                  <a:pt x="3175000" y="0"/>
                </a:cubicBezTo>
                <a:close/>
                <a:moveTo>
                  <a:pt x="3175000" y="5833110"/>
                </a:moveTo>
                <a:cubicBezTo>
                  <a:pt x="1709420" y="5833110"/>
                  <a:pt x="516890" y="4640580"/>
                  <a:pt x="516890" y="3175000"/>
                </a:cubicBezTo>
                <a:cubicBezTo>
                  <a:pt x="516890" y="1709420"/>
                  <a:pt x="1709420" y="516890"/>
                  <a:pt x="3175000" y="516890"/>
                </a:cubicBezTo>
                <a:cubicBezTo>
                  <a:pt x="4640580" y="516890"/>
                  <a:pt x="5833110" y="1709420"/>
                  <a:pt x="5833110" y="3175000"/>
                </a:cubicBezTo>
                <a:cubicBezTo>
                  <a:pt x="5833110" y="4640580"/>
                  <a:pt x="4640580" y="5833110"/>
                  <a:pt x="3175000" y="5833110"/>
                </a:cubicBezTo>
                <a:close/>
              </a:path>
            </a:pathLst>
          </a:custGeom>
          <a:solidFill>
            <a:srgbClr val="263F6B"/>
          </a:solidFill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542D5649-0C79-E473-8B8D-ED8F9BC721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509155" y="4431671"/>
            <a:ext cx="1342673" cy="25143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rgbClr val="E99E16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11072B17-6451-A116-6B44-D931DFE5524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740956" y="3461463"/>
            <a:ext cx="879070" cy="879070"/>
          </a:xfrm>
          <a:prstGeom prst="ellipse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56" name="Text Placeholder 45">
            <a:extLst>
              <a:ext uri="{FF2B5EF4-FFF2-40B4-BE49-F238E27FC236}">
                <a16:creationId xmlns:a16="http://schemas.microsoft.com/office/drawing/2014/main" id="{77BA021E-BEDA-7A0C-BF63-B44523EF93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493477" y="4966555"/>
            <a:ext cx="1374028" cy="2514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94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1FC3E8-9E09-D72C-FEBB-4E6B5855E0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0434" y="6309320"/>
            <a:ext cx="1654510" cy="468000"/>
            <a:chOff x="191344" y="5949280"/>
            <a:chExt cx="2736304" cy="773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366690-3AEE-CAF5-4164-D2278A2D2C64}"/>
                </a:ext>
              </a:extLst>
            </p:cNvPr>
            <p:cNvSpPr/>
            <p:nvPr userDrawn="1"/>
          </p:nvSpPr>
          <p:spPr>
            <a:xfrm>
              <a:off x="191344" y="5949280"/>
              <a:ext cx="2736304" cy="77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FAE63D-A099-BF5F-0218-57BC85B29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98" y="6051736"/>
              <a:ext cx="2355195" cy="56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76" r:id="rId5"/>
    <p:sldLayoutId id="2147484244" r:id="rId6"/>
    <p:sldLayoutId id="2147484245" r:id="rId7"/>
    <p:sldLayoutId id="2147484243" r:id="rId8"/>
    <p:sldLayoutId id="2147484277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1FC3E8-9E09-D72C-FEBB-4E6B5855E0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0434" y="6309320"/>
            <a:ext cx="1654510" cy="468000"/>
            <a:chOff x="191344" y="5949280"/>
            <a:chExt cx="2736304" cy="773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366690-3AEE-CAF5-4164-D2278A2D2C64}"/>
                </a:ext>
              </a:extLst>
            </p:cNvPr>
            <p:cNvSpPr/>
            <p:nvPr userDrawn="1"/>
          </p:nvSpPr>
          <p:spPr>
            <a:xfrm>
              <a:off x="191344" y="5949280"/>
              <a:ext cx="2736304" cy="77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FAE63D-A099-BF5F-0218-57BC85B29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98" y="6051736"/>
              <a:ext cx="2355195" cy="56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9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2A43E2-E96A-1454-F3E9-7BFCF6B789FF}"/>
              </a:ext>
            </a:extLst>
          </p:cNvPr>
          <p:cNvGrpSpPr/>
          <p:nvPr userDrawn="1"/>
        </p:nvGrpSpPr>
        <p:grpSpPr>
          <a:xfrm>
            <a:off x="-1748" y="-126000"/>
            <a:ext cx="4860000" cy="6984000"/>
            <a:chOff x="0" y="-47625"/>
            <a:chExt cx="1928019" cy="27569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A6323E-BBCD-54BC-FB4E-3CB5220A5880}"/>
                </a:ext>
              </a:extLst>
            </p:cNvPr>
            <p:cNvSpPr/>
            <p:nvPr userDrawn="1"/>
          </p:nvSpPr>
          <p:spPr>
            <a:xfrm>
              <a:off x="0" y="0"/>
              <a:ext cx="1928019" cy="2709333"/>
            </a:xfrm>
            <a:custGeom>
              <a:avLst/>
              <a:gdLst/>
              <a:ahLst/>
              <a:cxnLst/>
              <a:rect l="l" t="t" r="r" b="b"/>
              <a:pathLst>
                <a:path w="1928019" h="2709333">
                  <a:moveTo>
                    <a:pt x="0" y="0"/>
                  </a:moveTo>
                  <a:lnTo>
                    <a:pt x="1928019" y="0"/>
                  </a:lnTo>
                  <a:lnTo>
                    <a:pt x="1928019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1E83C11-75C8-71A0-70D0-ACC1DDAD1E58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42"/>
                </a:lnSpc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716132-0EDB-968F-3CB8-53767B5BFF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36" y="404664"/>
            <a:ext cx="3690096" cy="6221381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B8DC8-B11F-3F05-9FE0-1601A44E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1772816"/>
            <a:ext cx="698720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57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427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7468D"/>
          </a:solidFill>
          <a:latin typeface="Times New Roman" panose="02020603050405020304" pitchFamily="18" charset="0"/>
          <a:ea typeface="MS PGothic" pitchFamily="34" charset="-128"/>
          <a:cs typeface="Times New Roman" panose="020206030504050203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E445463-F293-50AE-B270-EDF32922C4BC}"/>
              </a:ext>
            </a:extLst>
          </p:cNvPr>
          <p:cNvSpPr txBox="1"/>
          <p:nvPr userDrawn="1"/>
        </p:nvSpPr>
        <p:spPr>
          <a:xfrm>
            <a:off x="4727849" y="6460522"/>
            <a:ext cx="729613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cap="all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1" cap="none" baseline="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7900B-E620-636C-5F7B-13193D2D7A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" y="6101699"/>
            <a:ext cx="1299961" cy="5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6" r:id="rId2"/>
    <p:sldLayoutId id="2147484237" r:id="rId3"/>
    <p:sldLayoutId id="2147484274" r:id="rId4"/>
    <p:sldLayoutId id="2147484235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727849" y="6460522"/>
            <a:ext cx="7296136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cap="all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1" kern="1200" cap="none" baseline="0" dirty="0" err="1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1" kern="1200" cap="none" baseline="0" dirty="0">
                <a:solidFill>
                  <a:srgbClr val="27468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1" cap="none" baseline="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EF009-A609-3F68-7DE9-0597A35A25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" y="6101699"/>
            <a:ext cx="1299961" cy="557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FBD8C-3D81-71DC-8F4E-980412A17C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27648" y="312839"/>
            <a:ext cx="410445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Година 202</a:t>
            </a:r>
            <a:r>
              <a:rPr lang="en-US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-202</a:t>
            </a:r>
            <a:r>
              <a:rPr lang="en-US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Президент РИ: </a:t>
            </a:r>
            <a:r>
              <a:rPr lang="bg-BG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Гордън </a:t>
            </a:r>
            <a:r>
              <a:rPr lang="bg-BG" altLang="en-US" sz="1700" b="1" dirty="0" err="1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Макинали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   : </a:t>
            </a:r>
            <a:r>
              <a:rPr lang="bg-BG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Христо Михайловски</a:t>
            </a:r>
            <a:endParaRPr lang="ru-RU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ДГЕ : Маргарита Богданова</a:t>
            </a:r>
          </a:p>
          <a:p>
            <a:pPr eaLnBrk="1" hangingPunct="1">
              <a:defRPr/>
            </a:pPr>
            <a:r>
              <a:rPr lang="ru-RU" altLang="en-US" sz="1700" b="1" dirty="0">
                <a:solidFill>
                  <a:srgbClr val="17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Дистрикт 2482</a:t>
            </a:r>
            <a:endParaRPr lang="en-US" altLang="en-US" sz="1700" b="1" dirty="0">
              <a:solidFill>
                <a:srgbClr val="17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92340-AE0B-B8D2-D72E-38D8359FB8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12839"/>
            <a:ext cx="1825389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D869D-9A5E-28E1-0E89-631A079D0D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71" y="166539"/>
            <a:ext cx="2326357" cy="23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C21422-DE83-7C78-54A4-EEBB9C3E5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26" y="6222265"/>
            <a:ext cx="2550074" cy="541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7BDD3E-6DF1-5524-B61C-D8AE1CBD5E6F}"/>
              </a:ext>
            </a:extLst>
          </p:cNvPr>
          <p:cNvSpPr/>
          <p:nvPr userDrawn="1"/>
        </p:nvSpPr>
        <p:spPr>
          <a:xfrm>
            <a:off x="24000" y="6493330"/>
            <a:ext cx="7080112" cy="228145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2F62F5D-78E4-EAB8-C1B2-6D82D02D2E5C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6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D4F81-484C-2123-8199-8B6286895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27" y="6147156"/>
            <a:ext cx="2333173" cy="57431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D433344-25D9-65C9-DF91-9D0807B3D42B}"/>
              </a:ext>
            </a:extLst>
          </p:cNvPr>
          <p:cNvSpPr txBox="1"/>
          <p:nvPr userDrawn="1"/>
        </p:nvSpPr>
        <p:spPr>
          <a:xfrm>
            <a:off x="46647" y="6525344"/>
            <a:ext cx="705746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СЕМИНАР ЗА ОБУЧЕНИЕ НА ДИСТРИКТНИЯ ЕКИП</a:t>
            </a:r>
            <a:r>
              <a:rPr lang="bg-BG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х-л 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Севлиево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плаза, 17 </a:t>
            </a:r>
            <a:r>
              <a:rPr lang="ru-RU" sz="1100" b="0" kern="1200" cap="none" baseline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февруари</a:t>
            </a:r>
            <a:r>
              <a:rPr lang="ru-RU" sz="1100" b="0" kern="1200" cap="none" baseline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58" r:id="rId2"/>
    <p:sldLayoutId id="2147484259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1FC7D-BBF2-631B-B575-DB2A56416B65}"/>
              </a:ext>
            </a:extLst>
          </p:cNvPr>
          <p:cNvSpPr/>
          <p:nvPr userDrawn="1"/>
        </p:nvSpPr>
        <p:spPr>
          <a:xfrm>
            <a:off x="0" y="6255344"/>
            <a:ext cx="12192000" cy="576000"/>
          </a:xfrm>
          <a:prstGeom prst="rect">
            <a:avLst/>
          </a:prstGeom>
          <a:solidFill>
            <a:srgbClr val="2746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2746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6EDB1-D802-8D3B-51CD-A3D00CD5F0F8}"/>
              </a:ext>
            </a:extLst>
          </p:cNvPr>
          <p:cNvSpPr txBox="1"/>
          <p:nvPr userDrawn="1"/>
        </p:nvSpPr>
        <p:spPr>
          <a:xfrm>
            <a:off x="3287688" y="6458706"/>
            <a:ext cx="496855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ТРЕНИРОВЪЧЕН СЕМИНАР ЗА </a:t>
            </a:r>
            <a:r>
              <a:rPr lang="bg-BG" sz="1100" b="0" kern="1200" cap="all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ЕЛЕКТ-ПРЕЗИДЕНТИ И ЕЛЕКТ-СЕКРЕТАРИ</a:t>
            </a:r>
            <a:endParaRPr lang="en-US" sz="1100" b="0" cap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41E4A-9481-DA46-779B-45089B7BC1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6291344"/>
            <a:ext cx="2047500" cy="5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04F7F-184D-35D6-635A-BCB24A0F71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2" y="6291344"/>
            <a:ext cx="229371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18.jp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pn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20.jpeg"/><Relationship Id="rId10" Type="http://schemas.openxmlformats.org/officeDocument/2006/relationships/image" Target="../media/image80.jpeg"/><Relationship Id="rId4" Type="http://schemas.openxmlformats.org/officeDocument/2006/relationships/image" Target="../media/image75.jpeg"/><Relationship Id="rId9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ru2394X6OA?feature=oembe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C599-CBFC-68CE-6E16-8726EC6E18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1864" y="-27384"/>
            <a:ext cx="7213600" cy="1143000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Какво е работа в екип?</a:t>
            </a:r>
            <a:endParaRPr lang="en-US" sz="4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12EE-14D4-2B61-02DC-9265B3674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1358" y="1124744"/>
            <a:ext cx="5643234" cy="38050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Работата в екип</a:t>
            </a:r>
            <a:r>
              <a:rPr lang="ru-RU" sz="1800" dirty="0">
                <a:solidFill>
                  <a:srgbClr val="002060"/>
                </a:solidFill>
              </a:rPr>
              <a:t> се определя като </a:t>
            </a:r>
            <a:r>
              <a:rPr lang="ru-RU" sz="1800" b="1" dirty="0">
                <a:solidFill>
                  <a:srgbClr val="002060"/>
                </a:solidFill>
              </a:rPr>
              <a:t>съвместното усилие </a:t>
            </a:r>
            <a:r>
              <a:rPr lang="ru-RU" sz="1800" dirty="0">
                <a:solidFill>
                  <a:srgbClr val="002060"/>
                </a:solidFill>
              </a:rPr>
              <a:t>на група от хора, които работят заедно за постигане на </a:t>
            </a:r>
            <a:r>
              <a:rPr lang="ru-RU" sz="1800" b="1" dirty="0">
                <a:solidFill>
                  <a:srgbClr val="002060"/>
                </a:solidFill>
              </a:rPr>
              <a:t>обща </a:t>
            </a:r>
            <a:r>
              <a:rPr lang="ru-RU" sz="1800" dirty="0">
                <a:solidFill>
                  <a:srgbClr val="002060"/>
                </a:solidFill>
              </a:rPr>
              <a:t>цел или задача. Тя включва </a:t>
            </a:r>
            <a:r>
              <a:rPr lang="ru-RU" sz="1800" b="1" dirty="0">
                <a:solidFill>
                  <a:srgbClr val="002060"/>
                </a:solidFill>
              </a:rPr>
              <a:t>обединяване</a:t>
            </a:r>
            <a:r>
              <a:rPr lang="ru-RU" sz="1800" dirty="0">
                <a:solidFill>
                  <a:srgbClr val="002060"/>
                </a:solidFill>
              </a:rPr>
              <a:t> на различни умения, знания и гледни точки с цел постигане на резултати, които често са </a:t>
            </a:r>
            <a:r>
              <a:rPr lang="ru-RU" sz="1800" b="1" dirty="0">
                <a:solidFill>
                  <a:srgbClr val="002060"/>
                </a:solidFill>
              </a:rPr>
              <a:t>по-ефективни</a:t>
            </a:r>
            <a:r>
              <a:rPr lang="ru-RU" sz="1800" dirty="0">
                <a:solidFill>
                  <a:srgbClr val="002060"/>
                </a:solidFill>
              </a:rPr>
              <a:t>, отколкото това, което отделни хора биха могли да постигнат самостоятелно.</a:t>
            </a:r>
          </a:p>
          <a:p>
            <a:pPr marL="0" indent="0">
              <a:buNone/>
            </a:pPr>
            <a:br>
              <a:rPr lang="en-US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В контекста на Ротари, </a:t>
            </a:r>
            <a:r>
              <a:rPr lang="ru-RU" sz="1800" b="1" dirty="0">
                <a:solidFill>
                  <a:srgbClr val="002060"/>
                </a:solidFill>
              </a:rPr>
              <a:t>работата в екип</a:t>
            </a:r>
            <a:r>
              <a:rPr lang="ru-RU" sz="1800" dirty="0">
                <a:solidFill>
                  <a:srgbClr val="002060"/>
                </a:solidFill>
              </a:rPr>
              <a:t> е в основата на всяка </a:t>
            </a:r>
            <a:r>
              <a:rPr lang="ru-RU" sz="1800" b="1" dirty="0">
                <a:solidFill>
                  <a:srgbClr val="002060"/>
                </a:solidFill>
              </a:rPr>
              <a:t>успешна инициатива</a:t>
            </a:r>
            <a:r>
              <a:rPr lang="ru-RU" sz="1800" dirty="0">
                <a:solidFill>
                  <a:srgbClr val="002060"/>
                </a:solidFill>
              </a:rPr>
              <a:t> — било то на клубно, дистриктно или международно ниво. Тя насърчава </a:t>
            </a:r>
            <a:r>
              <a:rPr lang="ru-RU" sz="1800" b="1" dirty="0">
                <a:solidFill>
                  <a:srgbClr val="002060"/>
                </a:solidFill>
              </a:rPr>
              <a:t>сътрудничеството</a:t>
            </a:r>
            <a:r>
              <a:rPr lang="ru-RU" sz="1800" dirty="0">
                <a:solidFill>
                  <a:srgbClr val="002060"/>
                </a:solidFill>
              </a:rPr>
              <a:t>, взаимното </a:t>
            </a:r>
            <a:r>
              <a:rPr lang="ru-RU" sz="1800" b="1" dirty="0">
                <a:solidFill>
                  <a:srgbClr val="002060"/>
                </a:solidFill>
              </a:rPr>
              <a:t>уважение</a:t>
            </a:r>
            <a:r>
              <a:rPr lang="ru-RU" sz="1800" dirty="0">
                <a:solidFill>
                  <a:srgbClr val="002060"/>
                </a:solidFill>
              </a:rPr>
              <a:t> и </a:t>
            </a:r>
            <a:r>
              <a:rPr lang="ru-RU" sz="1800" b="1" dirty="0">
                <a:solidFill>
                  <a:srgbClr val="002060"/>
                </a:solidFill>
              </a:rPr>
              <a:t>общата отговорност</a:t>
            </a:r>
            <a:r>
              <a:rPr lang="ru-RU" sz="1800" dirty="0">
                <a:solidFill>
                  <a:srgbClr val="002060"/>
                </a:solidFill>
              </a:rPr>
              <a:t> за служене в полза на обществото.</a:t>
            </a:r>
          </a:p>
        </p:txBody>
      </p:sp>
      <p:pic>
        <p:nvPicPr>
          <p:cNvPr id="1030" name="Picture 6" descr="The 4 Pillars of Teamwork | Grant Herbert">
            <a:extLst>
              <a:ext uri="{FF2B5EF4-FFF2-40B4-BE49-F238E27FC236}">
                <a16:creationId xmlns:a16="http://schemas.microsoft.com/office/drawing/2014/main" id="{6601FFE6-C8B7-0879-A716-6B034EEF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8" t="14065" r="14373" b="58221"/>
          <a:stretch/>
        </p:blipFill>
        <p:spPr bwMode="auto">
          <a:xfrm>
            <a:off x="4866641" y="5229200"/>
            <a:ext cx="732536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4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18BC-DDD1-D536-69A3-549A1BFE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КОНСУЛТАТИВЕН СЪВЕТ НА ПДГ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5DE62-F9AC-9277-D087-47F4F6B6E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Веселин Димитров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C0F2A14-2C43-B42B-E567-BEECCAD3D2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743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EEAE0-4BCF-E7C3-0989-5297F8FD06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РК Бургас Приморие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5B7C09-94AB-465C-BFBA-DB22DFE99C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Митко Минев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1499798-3423-34CD-E124-B83EFAB7EDC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 b="4894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138B04-AA39-134A-D401-808DC0DAD3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РК Велико Търново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BCA1F2-7097-C69E-13FF-13EFE6A4C6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bg-BG" dirty="0"/>
              <a:t>арх. Илиян Николов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EA2A074-106D-9E52-7CEB-F4284C3E39A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F67FA6-9C6F-5F77-51DF-EE900062E0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bg-BG" dirty="0"/>
              <a:t>РК София-Сердика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70832-8CCC-62D2-D1AA-6A79447C9A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bg-BG" dirty="0"/>
              <a:t>Борислав Къдреков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295A4727-72C7-A76D-FC54-18F09EB81939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A5CD4E-BB50-5B1B-8D77-1EAA10312E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bg-BG" dirty="0"/>
              <a:t>РК Благоевград Център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379FF9-CB9D-27C4-7343-39268F32FB8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Виолина Костова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2E455C7D-DDB1-7511-6D76-C929C946279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0FAAE3-C753-7775-17C2-FF5AC60EC7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РК София-Сити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AF264D5-2372-8971-273B-D10ACF4DF3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bg-BG" dirty="0"/>
              <a:t>Христо Михайловски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3C2388B6-8AF1-7110-12C6-DD95CFE0F17B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A3953C-5BA4-4C19-A0FA-A04C3679F9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02B16F6-FB9F-6702-ED69-ADFD3798D4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bg-BG" dirty="0"/>
              <a:t>Маргарита Богданова</a:t>
            </a:r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D8828A34-5018-39F1-0C2F-11F3EC944067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361D5CD-319F-7565-495F-21F1C9E14F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bg-BG" dirty="0"/>
              <a:t>РК Свищов</a:t>
            </a:r>
          </a:p>
        </p:txBody>
      </p:sp>
    </p:spTree>
    <p:extLst>
      <p:ext uri="{BB962C8B-B14F-4D97-AF65-F5344CB8AC3E}">
        <p14:creationId xmlns:p14="http://schemas.microsoft.com/office/powerpoint/2010/main" val="12581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2C5-9998-C3B4-957F-5DEF5346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>
                <a:solidFill>
                  <a:srgbClr val="E99E16"/>
                </a:solidFill>
                <a:latin typeface="+mj-lt"/>
              </a:rPr>
              <a:t>СЕКРЕТАРИАТ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20978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145E60D-86A0-0CD5-78EA-C5494C53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b="1" dirty="0">
                <a:solidFill>
                  <a:srgbClr val="27468D"/>
                </a:solidFill>
              </a:rPr>
              <a:t>СЕКРЕТАРИАТ</a:t>
            </a:r>
            <a:endParaRPr lang="bg-BG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BD44B8-94E3-783B-3BFF-AF3C8969F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СЕКРЕТАР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BD6229F-F232-E029-4C65-5868D82179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Габрово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D8E102-8915-EA4C-72DC-18036BADE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КОВЧЕЖНИК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6662A88-27B6-69F7-CC55-43E71CFEE9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FD1128-D4E4-0F0E-A264-85E84E146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Банско Разлог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0C627CF-FAE9-74F4-268C-316E85520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ЦЕРЕМОНИАЛ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A7EBE0FD-6F95-A3E9-0B13-2EA958CEA06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F755FC5-E851-AD68-DA08-4530909692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Харманли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63C2067-4590-13B0-9708-3776B53041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Юрист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0CEBC30-69E9-8002-F8DD-22D68A1EFA5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A972C2-27EA-97E3-EADB-4DA66AD768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РК София Витоша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54EA83DA-1DE0-532F-935A-99A7B311E0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346BCF3-2F2B-3035-F685-8D6FA79DDC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Пламен Иларионов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C9FE21A-B594-A429-5CF2-CD9763BC40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Иван Хаджирусков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EEDD21-9426-2D56-4427-BFCC4C1270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bg-BG" dirty="0"/>
              <a:t>Галин Карагьозов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8AA6382-B078-9613-4FF5-CD9BF461FA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Светослав Танчовски</a:t>
            </a:r>
          </a:p>
        </p:txBody>
      </p:sp>
    </p:spTree>
    <p:extLst>
      <p:ext uri="{BB962C8B-B14F-4D97-AF65-F5344CB8AC3E}">
        <p14:creationId xmlns:p14="http://schemas.microsoft.com/office/powerpoint/2010/main" val="352988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5161-23B0-0D9D-A212-7A62FB76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СЕКРЕТАРИАТ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7C008-45F3-6D33-0D3A-DF07B6C76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Ротари ПП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030A3A1-E9C9-8C2C-AAF9-AB10404232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6B457-55D5-7FBF-4C36-5AC4512FF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sz="2000" dirty="0"/>
              <a:t>РК Пловдив Филипопол</a:t>
            </a:r>
            <a:endParaRPr lang="bg-B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CF85C-595B-995C-D896-3AB79F80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ИСТОРИК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C4CC07E-62E3-6A1C-B74D-7F7BF6BC50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271" y="1653164"/>
            <a:ext cx="2027227" cy="202722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F1D57-1B22-AAD0-F8FF-289B50D1B0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6F50B5-5932-AE50-A973-9F4A6FDFC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3854" y="3837019"/>
            <a:ext cx="3384376" cy="720079"/>
          </a:xfrm>
        </p:spPr>
        <p:txBody>
          <a:bodyPr/>
          <a:lstStyle/>
          <a:p>
            <a:r>
              <a:rPr lang="bg-BG" sz="2400" dirty="0"/>
              <a:t>КООРДИНАЦИЯ ПРИ</a:t>
            </a:r>
          </a:p>
          <a:p>
            <a:r>
              <a:rPr lang="bg-BG" sz="2400" dirty="0"/>
              <a:t>ХУМАНИТАРНИ АКЦИИ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732CDC2-C2CF-12AD-6338-13B4B946A2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" b="3623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B536A0-2AB5-E4E3-16AF-8B956B932A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Харманли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2040CC-528F-2183-125F-234871D70E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sz="2000" dirty="0"/>
              <a:t>ПДГ Димитър Димитров</a:t>
            </a:r>
            <a:endParaRPr lang="bg-BG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5DB97A-8588-CB04-E731-5B8B76EAA7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Цвятко Кадийски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9E9FA4-A99C-A087-4D81-E384275773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16031" y="4653136"/>
            <a:ext cx="3168650" cy="657225"/>
          </a:xfrm>
        </p:spPr>
        <p:txBody>
          <a:bodyPr/>
          <a:lstStyle/>
          <a:p>
            <a:r>
              <a:rPr lang="bg-BG" dirty="0"/>
              <a:t>ДГЕ Александър Петров</a:t>
            </a:r>
          </a:p>
        </p:txBody>
      </p:sp>
    </p:spTree>
    <p:extLst>
      <p:ext uri="{BB962C8B-B14F-4D97-AF65-F5344CB8AC3E}">
        <p14:creationId xmlns:p14="http://schemas.microsoft.com/office/powerpoint/2010/main" val="423195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5365-F0F1-4EC9-77C2-0CB8EC37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1772816"/>
            <a:ext cx="6987208" cy="2952328"/>
          </a:xfrm>
        </p:spPr>
        <p:txBody>
          <a:bodyPr/>
          <a:lstStyle/>
          <a:p>
            <a:r>
              <a:rPr lang="bg-BG" dirty="0"/>
              <a:t>АСИСТЕНТ</a:t>
            </a:r>
            <a:br>
              <a:rPr lang="bg-BG" dirty="0"/>
            </a:br>
            <a:r>
              <a:rPr lang="bg-BG" dirty="0">
                <a:solidFill>
                  <a:srgbClr val="E99E16"/>
                </a:solidFill>
              </a:rPr>
              <a:t>ГУВЕРНЬОРИ</a:t>
            </a:r>
            <a:br>
              <a:rPr lang="bg-BG" dirty="0"/>
            </a:br>
            <a:r>
              <a:rPr lang="bg-BG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310174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73B-313A-0943-F34F-505F6F82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1080000"/>
          </a:xfrm>
        </p:spPr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5775-AAB4-73B2-0385-AC686EB9A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3837019"/>
            <a:ext cx="3096344" cy="720079"/>
          </a:xfrm>
        </p:spPr>
        <p:txBody>
          <a:bodyPr/>
          <a:lstStyle/>
          <a:p>
            <a:r>
              <a:rPr lang="bg-BG" dirty="0"/>
              <a:t>АДГ ЗОНА 1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AD232E7F-1D2A-520F-92D5-734DD59A1B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8789E-376D-5D14-E18F-752C5C1042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23" y="5206953"/>
            <a:ext cx="3168650" cy="657225"/>
          </a:xfrm>
        </p:spPr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8A805-0918-7A7E-CC53-DB04AE57A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712" y="3837019"/>
            <a:ext cx="3096344" cy="720079"/>
          </a:xfrm>
        </p:spPr>
        <p:txBody>
          <a:bodyPr/>
          <a:lstStyle/>
          <a:p>
            <a:r>
              <a:rPr lang="bg-BG" dirty="0"/>
              <a:t>АДГ ЗОНА 2</a:t>
            </a:r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46E7617E-FDA9-4687-44F0-805E4F4828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115CD6-6ECA-6BD0-01D8-96FE2869F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9559" y="5206953"/>
            <a:ext cx="3168650" cy="657225"/>
          </a:xfrm>
        </p:spPr>
        <p:txBody>
          <a:bodyPr/>
          <a:lstStyle/>
          <a:p>
            <a:r>
              <a:rPr lang="bg-BG" dirty="0"/>
              <a:t>РК София Триадица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3C9F1-55CB-FD4E-AC26-21CBB6432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7870" y="3850113"/>
            <a:ext cx="3096344" cy="720079"/>
          </a:xfrm>
        </p:spPr>
        <p:txBody>
          <a:bodyPr/>
          <a:lstStyle/>
          <a:p>
            <a:r>
              <a:rPr lang="bg-BG" dirty="0"/>
              <a:t>АДГ ЗОНА 3</a:t>
            </a: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72EA0937-0D14-3952-C1A4-39D89969BB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0B3D10-7F93-9966-B515-C638E4C48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31717" y="5220047"/>
            <a:ext cx="3168650" cy="657225"/>
          </a:xfrm>
        </p:spPr>
        <p:txBody>
          <a:bodyPr/>
          <a:lstStyle/>
          <a:p>
            <a:r>
              <a:rPr lang="bg-BG" dirty="0"/>
              <a:t>РК Дупница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2F2D96-5ACB-8C6E-FD31-6C73A9A10D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12" y="4557098"/>
            <a:ext cx="3168650" cy="657225"/>
          </a:xfrm>
        </p:spPr>
        <p:txBody>
          <a:bodyPr/>
          <a:lstStyle/>
          <a:p>
            <a:r>
              <a:rPr lang="bg-BG" dirty="0"/>
              <a:t>Светослав Танчовски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E848EA-1526-1372-281A-974D02094D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3948" y="4557098"/>
            <a:ext cx="3168650" cy="657225"/>
          </a:xfrm>
        </p:spPr>
        <p:txBody>
          <a:bodyPr/>
          <a:lstStyle/>
          <a:p>
            <a:r>
              <a:rPr lang="bg-BG" dirty="0"/>
              <a:t>Бояна Банкова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3B70B6-9613-54D5-3F72-18F378E7DD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26106" y="4570192"/>
            <a:ext cx="3168650" cy="657225"/>
          </a:xfrm>
        </p:spPr>
        <p:txBody>
          <a:bodyPr/>
          <a:lstStyle/>
          <a:p>
            <a:r>
              <a:rPr lang="bg-BG" dirty="0"/>
              <a:t>Методи Димитров</a:t>
            </a:r>
          </a:p>
        </p:txBody>
      </p:sp>
    </p:spTree>
    <p:extLst>
      <p:ext uri="{BB962C8B-B14F-4D97-AF65-F5344CB8AC3E}">
        <p14:creationId xmlns:p14="http://schemas.microsoft.com/office/powerpoint/2010/main" val="317328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59C3-1079-A40B-C6B5-3EB15188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EA38-F76D-59E5-113E-8D52F99A5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4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A00E124-3DDD-83C0-D3B5-B2E95B43B7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AE3F-8395-4837-F1C8-BD3E084B2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Петрич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F6E04-BAED-09D5-1B79-61158AA17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5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452FCE2-771B-C8D6-8C80-88F7BC4485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5F2E6-313F-6045-F2FE-FC75326856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Монтана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3782FD-E7F8-8F03-8FF5-B084AEC73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6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C24B636-97D6-1325-13F5-AF01BD8AA64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6DB054-E4AC-2C70-E302-8A2E37825D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Ловеч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89A4DA-23E5-A634-1D4C-FE03FA0E79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Любомир Григоров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DA166A-62CC-2783-E5E5-10049A53D3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Румен Ценов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C0466F-E16C-6F1F-E29D-1DB0EA7530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Емил Енчев</a:t>
            </a:r>
          </a:p>
        </p:txBody>
      </p:sp>
    </p:spTree>
    <p:extLst>
      <p:ext uri="{BB962C8B-B14F-4D97-AF65-F5344CB8AC3E}">
        <p14:creationId xmlns:p14="http://schemas.microsoft.com/office/powerpoint/2010/main" val="344620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F2D-F438-B04C-6E70-BD6ED0D9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58FF-3A35-DFB7-BF76-E31284B90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7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9E2043-4D18-E4ED-02BC-5D1EB5270B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E59B4-D2C7-3539-8230-BCE1F1AD9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Пазарджик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18225-43E0-8100-D0C8-666379455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8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ECD0F6B-907B-1BB2-DE74-CF150EB25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B5096F-A6FE-52DA-A2EC-CCCB4AA8C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Пловдив Интернешънъл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FAB6CD-ED39-6372-F3B0-6EE744CC7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9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EA4EB7F-C348-D2CE-CC49-0643D3D9FD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0E38E5-E8CF-5A2F-0FEB-8EDC1ED97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Златоград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49233A-0265-A0A4-EAD4-6F8EDE1A4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Мирослав Лисков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443870-D78A-8F97-CEB9-2CD436C422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Ангел Ангелов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E8ACBF-7BF1-CF09-E669-89B6522460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Емил Пашов</a:t>
            </a:r>
          </a:p>
        </p:txBody>
      </p:sp>
    </p:spTree>
    <p:extLst>
      <p:ext uri="{BB962C8B-B14F-4D97-AF65-F5344CB8AC3E}">
        <p14:creationId xmlns:p14="http://schemas.microsoft.com/office/powerpoint/2010/main" val="369045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532D-7FC8-3E3B-D4AF-F6E59409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B834-5B28-A0A3-5A9F-D5B256008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10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EAF295E-8928-3D3F-ED03-B05182FA8C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3" b="9283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E90E2-112A-8C24-8406-45ED33C4A9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Димитровград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386172-D734-20F1-EAC6-6B4A77F55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11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5B77572-CA57-2BAC-A590-3772310D73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453521-8567-3EA2-BC75-5C20F9F7B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Ст. Загора-Берое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7BFB3-C6ED-3848-B3D5-E2EDC649C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564308-E2C9-919E-E2C6-98ADD675E6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9C1CFD-1CC8-7D48-54A0-3916C88EF1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Габрово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5AA430-D216-EEEA-9035-DA6EC1D7C6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Александър Савов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C0C1D4-5E18-129F-7189-1B6EA3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Лилия Михайлова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03FC05-1CE0-12AF-ADB8-90FCFFF54E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Христофор Илиев</a:t>
            </a:r>
          </a:p>
        </p:txBody>
      </p:sp>
    </p:spTree>
    <p:extLst>
      <p:ext uri="{BB962C8B-B14F-4D97-AF65-F5344CB8AC3E}">
        <p14:creationId xmlns:p14="http://schemas.microsoft.com/office/powerpoint/2010/main" val="150729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D14D-10BB-F279-F335-A442360F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DD7E9-4A35-733F-E5C3-DA1FAB384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13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D834B30-6192-275F-FB7A-F8924443C4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73AD3-6123-404D-5B78-AD02998EB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Тутракан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D2AFC9-4938-5684-B514-18B26A9DF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14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66DA286-34EA-7657-2C9C-2B65C5039A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b="8746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B4C499-0BC8-3A50-A4F0-15C06CECD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Попово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371407-E1C9-F9EB-9C2F-6A9FAD594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15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08485CE-00F1-6FCC-F1EA-667EF987481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C04684-2232-2476-A81B-CABEEDDC3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Балчик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D43426-ABED-5255-69F5-A334C3FD24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Красимир Петров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C34F91-4171-D969-79E2-EC09D92A51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Христо Ненов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640DF4-E804-B70E-5A77-54AF099B3E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Ваня Тодорова</a:t>
            </a:r>
          </a:p>
        </p:txBody>
      </p:sp>
    </p:spTree>
    <p:extLst>
      <p:ext uri="{BB962C8B-B14F-4D97-AF65-F5344CB8AC3E}">
        <p14:creationId xmlns:p14="http://schemas.microsoft.com/office/powerpoint/2010/main" val="64377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C599-CBFC-68CE-6E16-8726EC6E18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1864" y="-27384"/>
            <a:ext cx="7320136" cy="1143000"/>
          </a:xfrm>
        </p:spPr>
        <p:txBody>
          <a:bodyPr>
            <a:noAutofit/>
          </a:bodyPr>
          <a:lstStyle/>
          <a:p>
            <a:r>
              <a:rPr lang="bg-BG" sz="4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Ключови характеристики </a:t>
            </a:r>
            <a:br>
              <a:rPr lang="bg-BG" sz="4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bg-BG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на ефективната работа в екип</a:t>
            </a:r>
            <a:endParaRPr lang="en-US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12EE-14D4-2B61-02DC-9265B3674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91944" y="1196752"/>
            <a:ext cx="5740896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Ясни цели и приоритети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Силно лидерство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Открита комуникация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Взаимно доверие и уважение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Разнообразие от умения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Сътрудничество и коопериране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Умения за разрешаване на конфликти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Отговорност и ангажираност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Адаптивност и гъвкавост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Споделено лидерство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Редовна обратна връзка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Ясно разпределени роли и отговорности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Ангажираност с успеха на екипа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Позитивна екипна култура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Фокус върху резултатите</a:t>
            </a:r>
          </a:p>
        </p:txBody>
      </p:sp>
    </p:spTree>
    <p:extLst>
      <p:ext uri="{BB962C8B-B14F-4D97-AF65-F5344CB8AC3E}">
        <p14:creationId xmlns:p14="http://schemas.microsoft.com/office/powerpoint/2010/main" val="1428929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AB65-A763-0E72-29EA-744AB0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АСИСТЕНТ ГУВЕРНЬОРИ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BF069-4586-4655-42D3-9A62F7AB8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АДГ ЗОНА 16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5CC998-05FD-C5F9-50DE-7F00FFA568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96331-339C-F79C-221F-462B1892D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Провадия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55A95-EC74-2438-A011-D96985C3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АДГ ЗОНА 17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2C61401-A07E-99F3-5F1B-7E6290A8FD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0" b="11890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01EF47-EF94-12E7-BD61-ED852DEE2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g-BG" dirty="0"/>
              <a:t>РК Карнобат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240B1B-4A4F-1DC1-222E-FD7A141916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dirty="0"/>
              <a:t>АДГ ЗОНА 18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A581C1D-3289-1073-DAC0-548B62B0B5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6348B9-C374-42E3-7267-0DDDB9A27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Бургас Пиргос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BE5E88-0C15-FA3B-4F27-824786595F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/>
              <a:t>Елена Филипова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39FA02-1C40-F4FD-CC8B-DA20AC381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 dirty="0"/>
              <a:t>Д-р Пенка Златанова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C01705A-C3BD-B64C-E23A-5ACC2A5A1A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Мария Белински-Илиева</a:t>
            </a:r>
          </a:p>
        </p:txBody>
      </p:sp>
    </p:spTree>
    <p:extLst>
      <p:ext uri="{BB962C8B-B14F-4D97-AF65-F5344CB8AC3E}">
        <p14:creationId xmlns:p14="http://schemas.microsoft.com/office/powerpoint/2010/main" val="38955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1AA8-6968-64AF-DECF-4B5E2787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КОМИТЕТИ НА</a:t>
            </a:r>
            <a:br>
              <a:rPr lang="bg-BG" dirty="0"/>
            </a:br>
            <a:r>
              <a:rPr lang="bg-BG" dirty="0"/>
              <a:t>ДИСТРИКТА</a:t>
            </a:r>
            <a:br>
              <a:rPr lang="bg-BG" dirty="0"/>
            </a:br>
            <a:r>
              <a:rPr lang="bg-BG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358125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9BF6-B9D1-DB20-8723-2F9B784B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2" y="365233"/>
            <a:ext cx="9865096" cy="720080"/>
          </a:xfrm>
        </p:spPr>
        <p:txBody>
          <a:bodyPr/>
          <a:lstStyle/>
          <a:p>
            <a:r>
              <a:rPr lang="bg-BG" dirty="0"/>
              <a:t>КОМИТЕТ ФИНАНСИ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F358-D23C-0417-A7CE-7F5118E05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Лалю Драголов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111BEB-6772-0107-D543-5580CBF4DF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46545-1D9A-E732-9A7F-E629FA3B7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Троян</a:t>
            </a:r>
          </a:p>
        </p:txBody>
      </p:sp>
    </p:spTree>
    <p:extLst>
      <p:ext uri="{BB962C8B-B14F-4D97-AF65-F5344CB8AC3E}">
        <p14:creationId xmlns:p14="http://schemas.microsoft.com/office/powerpoint/2010/main" val="72204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727-5D6F-D5CA-2B05-6947D051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710" y="365233"/>
            <a:ext cx="8214580" cy="720080"/>
          </a:xfrm>
        </p:spPr>
        <p:txBody>
          <a:bodyPr/>
          <a:lstStyle/>
          <a:p>
            <a:r>
              <a:rPr lang="bg-BG" dirty="0"/>
              <a:t>КОМИТЕТ ЗА ОБУЧЕНИЕ НА ДИСТРИКТА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73A1-E2F6-9E9E-B69C-E1D2DE158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Росица Михайлова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6CC8447-4B9A-EA3A-BD9F-E3D8C0C514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25790-F4FD-C31B-A588-708000465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Шумен</a:t>
            </a:r>
          </a:p>
        </p:txBody>
      </p:sp>
    </p:spTree>
    <p:extLst>
      <p:ext uri="{BB962C8B-B14F-4D97-AF65-F5344CB8AC3E}">
        <p14:creationId xmlns:p14="http://schemas.microsoft.com/office/powerpoint/2010/main" val="103352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7BB7-E568-FBA7-3972-09DBD55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ФОНДАЦИЯ РОТАРИ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DA4EE-2BEA-8497-8A55-E6D643122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Константин Стоянов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D75DD49-36BC-998F-16C3-995690F066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B5560-B33A-4B6D-7AC9-0B60984E7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Стара Загора</a:t>
            </a:r>
          </a:p>
        </p:txBody>
      </p:sp>
    </p:spTree>
    <p:extLst>
      <p:ext uri="{BB962C8B-B14F-4D97-AF65-F5344CB8AC3E}">
        <p14:creationId xmlns:p14="http://schemas.microsoft.com/office/powerpoint/2010/main" val="160414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7452-A016-87DC-F588-6046CEC3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001" y="46979"/>
            <a:ext cx="7068120" cy="648072"/>
          </a:xfrm>
        </p:spPr>
        <p:txBody>
          <a:bodyPr/>
          <a:lstStyle/>
          <a:p>
            <a:r>
              <a:rPr lang="bg-BG" dirty="0"/>
              <a:t>ПОДКОМИТЕТИ КЪМ ФР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628A2F5-73D7-D90F-9E83-3F08A09652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20031" y="5386287"/>
            <a:ext cx="1957941" cy="366646"/>
          </a:xfrm>
        </p:spPr>
        <p:txBody>
          <a:bodyPr/>
          <a:lstStyle/>
          <a:p>
            <a:r>
              <a:rPr lang="bg-BG" dirty="0"/>
              <a:t>ПДГ Митко Минев</a:t>
            </a:r>
          </a:p>
        </p:txBody>
      </p:sp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C0FCD593-88C5-C892-2448-DA5923F3486D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5092"/>
          <a:stretch/>
        </p:blipFill>
        <p:spPr>
          <a:xfrm>
            <a:off x="1458054" y="3932218"/>
            <a:ext cx="1281896" cy="1281896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B1ECAF7-9A12-8ADA-98F9-D4E1E87D01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7169" y="5796303"/>
            <a:ext cx="2003664" cy="366646"/>
          </a:xfrm>
        </p:spPr>
        <p:txBody>
          <a:bodyPr/>
          <a:lstStyle/>
          <a:p>
            <a:r>
              <a:rPr lang="bg-BG" dirty="0"/>
              <a:t>Координатор за набиране на средства на ПХ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F7D80CC-1DA9-08E6-A71B-619AE0566A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51346" y="5386287"/>
            <a:ext cx="1957941" cy="366646"/>
          </a:xfrm>
        </p:spPr>
        <p:txBody>
          <a:bodyPr/>
          <a:lstStyle/>
          <a:p>
            <a:r>
              <a:rPr lang="bg-BG" dirty="0"/>
              <a:t>Д-р Борислава Динева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30CF60E7-37EC-AFD3-451D-4B9730000D7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369" y="3932218"/>
            <a:ext cx="1281896" cy="1281896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3BF8AE4-94CD-BCF1-0918-49D41D93A8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28484" y="5796303"/>
            <a:ext cx="2003664" cy="366646"/>
          </a:xfrm>
        </p:spPr>
        <p:txBody>
          <a:bodyPr/>
          <a:lstStyle/>
          <a:p>
            <a:r>
              <a:rPr lang="bg-BG" dirty="0"/>
              <a:t>Полио плюс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BBDA53-87A9-5718-33E9-84DF76E73E0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82015" y="5386287"/>
            <a:ext cx="1957941" cy="366646"/>
          </a:xfrm>
        </p:spPr>
        <p:txBody>
          <a:bodyPr/>
          <a:lstStyle/>
          <a:p>
            <a:r>
              <a:rPr lang="bg-BG" dirty="0"/>
              <a:t>Проф. Каролина Любомирова</a:t>
            </a:r>
          </a:p>
        </p:txBody>
      </p:sp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id="{5CB409FD-40CF-F756-004F-9550B3A8871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038" y="3932218"/>
            <a:ext cx="1281896" cy="1281896"/>
          </a:xfr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68F44B9-0CA4-B00E-5F8C-1B445453676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59153" y="5796303"/>
            <a:ext cx="2003664" cy="366646"/>
          </a:xfrm>
        </p:spPr>
        <p:txBody>
          <a:bodyPr/>
          <a:lstStyle/>
          <a:p>
            <a:r>
              <a:rPr lang="bg-BG" dirty="0"/>
              <a:t>Професионално обучение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CE2F2E0-86D8-DFD3-60F5-8F74543B78C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13330" y="5386287"/>
            <a:ext cx="2159134" cy="366646"/>
          </a:xfrm>
        </p:spPr>
        <p:txBody>
          <a:bodyPr/>
          <a:lstStyle/>
          <a:p>
            <a:r>
              <a:rPr lang="bg-BG" dirty="0"/>
              <a:t>ПДГ Веселин Димитров</a:t>
            </a:r>
          </a:p>
        </p:txBody>
      </p:sp>
      <p:pic>
        <p:nvPicPr>
          <p:cNvPr id="75" name="Picture Placeholder 74">
            <a:extLst>
              <a:ext uri="{FF2B5EF4-FFF2-40B4-BE49-F238E27FC236}">
                <a16:creationId xmlns:a16="http://schemas.microsoft.com/office/drawing/2014/main" id="{F8474CEE-3374-5178-A5AC-8ECD692A5C70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/>
        </p:blipFill>
        <p:spPr>
          <a:xfrm>
            <a:off x="8451353" y="3932218"/>
            <a:ext cx="1281896" cy="1281896"/>
          </a:xfr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853DF32-C67D-6193-8D07-61E7C7B52EA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0468" y="5796303"/>
            <a:ext cx="2003664" cy="366646"/>
          </a:xfrm>
        </p:spPr>
        <p:txBody>
          <a:bodyPr/>
          <a:lstStyle/>
          <a:p>
            <a:r>
              <a:rPr lang="bg-BG" dirty="0"/>
              <a:t>Координатор на Общество на големите дарители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39DD12-98D1-6A25-4D8E-39D779D7DD7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9951" y="2326968"/>
            <a:ext cx="1957941" cy="366646"/>
          </a:xfrm>
        </p:spPr>
        <p:txBody>
          <a:bodyPr/>
          <a:lstStyle/>
          <a:p>
            <a:r>
              <a:rPr lang="bg-BG" dirty="0"/>
              <a:t>Айше Медарова</a:t>
            </a: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9156F97D-541B-1E3E-D5B5-CF3D9836AA1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293"/>
          <a:stretch/>
        </p:blipFill>
        <p:spPr>
          <a:xfrm>
            <a:off x="737974" y="872899"/>
            <a:ext cx="1281896" cy="1281896"/>
          </a:xfr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FAA714C-0AA8-9FA8-F9CE-618DBB4CBD4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77089" y="2736984"/>
            <a:ext cx="2003664" cy="366646"/>
          </a:xfrm>
        </p:spPr>
        <p:txBody>
          <a:bodyPr/>
          <a:lstStyle/>
          <a:p>
            <a:r>
              <a:rPr lang="bg-BG" dirty="0"/>
              <a:t>Глобални грантове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E195BD-D960-31E5-6302-8EE99B9ADA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731266" y="2326968"/>
            <a:ext cx="1957941" cy="366646"/>
          </a:xfrm>
        </p:spPr>
        <p:txBody>
          <a:bodyPr/>
          <a:lstStyle/>
          <a:p>
            <a:r>
              <a:rPr lang="bg-BG" dirty="0"/>
              <a:t>Пламен Петров</a:t>
            </a:r>
          </a:p>
        </p:txBody>
      </p:sp>
      <p:pic>
        <p:nvPicPr>
          <p:cNvPr id="63" name="Picture Placeholder 62">
            <a:extLst>
              <a:ext uri="{FF2B5EF4-FFF2-40B4-BE49-F238E27FC236}">
                <a16:creationId xmlns:a16="http://schemas.microsoft.com/office/drawing/2014/main" id="{1C1BFCEB-EA5A-AC09-0AE8-A68A70D08A6D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/>
        </p:blipFill>
        <p:spPr>
          <a:xfrm>
            <a:off x="3069289" y="872899"/>
            <a:ext cx="1281896" cy="1281896"/>
          </a:xfr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9F77193-AF98-2401-07A0-7941168265E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708404" y="2736984"/>
            <a:ext cx="2003664" cy="366646"/>
          </a:xfrm>
        </p:spPr>
        <p:txBody>
          <a:bodyPr/>
          <a:lstStyle/>
          <a:p>
            <a:r>
              <a:rPr lang="bg-BG" dirty="0"/>
              <a:t>Дистриктни грантове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570E022-2D4A-4DE3-DCCB-789143BE13E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061935" y="2326968"/>
            <a:ext cx="1957941" cy="366646"/>
          </a:xfrm>
        </p:spPr>
        <p:txBody>
          <a:bodyPr/>
          <a:lstStyle/>
          <a:p>
            <a:r>
              <a:rPr lang="bg-BG" dirty="0"/>
              <a:t>Иван Хаджирусков</a:t>
            </a:r>
          </a:p>
        </p:txBody>
      </p:sp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71E5A050-6328-8C9B-F841-D0EEAAF0276A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9958" y="872899"/>
            <a:ext cx="1281896" cy="1281896"/>
          </a:xfr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2845AEA-A487-6C6E-04B7-4EBC2AF863F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039073" y="2736984"/>
            <a:ext cx="2003664" cy="366646"/>
          </a:xfrm>
        </p:spPr>
        <p:txBody>
          <a:bodyPr/>
          <a:lstStyle/>
          <a:p>
            <a:r>
              <a:rPr lang="bg-BG" dirty="0"/>
              <a:t>Администриране и контрол на грантовете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23D4F8F-011E-6FD6-F2D1-51B40EA437C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393250" y="2326968"/>
            <a:ext cx="1957941" cy="366646"/>
          </a:xfrm>
        </p:spPr>
        <p:txBody>
          <a:bodyPr/>
          <a:lstStyle/>
          <a:p>
            <a:r>
              <a:rPr lang="bg-BG" dirty="0"/>
              <a:t>ПДГ Д-р Валентин Стоянов</a:t>
            </a:r>
          </a:p>
        </p:txBody>
      </p:sp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348EEDB4-6815-FDCE-3B6D-275E4421731B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1273" y="872899"/>
            <a:ext cx="1281896" cy="1281896"/>
          </a:xfrm>
        </p:spPr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0208C83-3E53-95D8-C26A-3B280AF4688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370388" y="2736984"/>
            <a:ext cx="2003664" cy="366646"/>
          </a:xfrm>
        </p:spPr>
        <p:txBody>
          <a:bodyPr/>
          <a:lstStyle/>
          <a:p>
            <a:r>
              <a:rPr lang="bg-BG" dirty="0"/>
              <a:t>Ротари стипендии за мир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2E9B4B4-1F17-00AD-8DF1-0432F3B2DBD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96036" y="6241572"/>
            <a:ext cx="2003664" cy="366646"/>
          </a:xfrm>
        </p:spPr>
        <p:txBody>
          <a:bodyPr/>
          <a:lstStyle/>
          <a:p>
            <a:r>
              <a:rPr lang="bg-BG" dirty="0"/>
              <a:t>РК Велико Търново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3D2FB6A-6B1A-826F-C309-1B0DAFC6676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427351" y="6241572"/>
            <a:ext cx="2003664" cy="366646"/>
          </a:xfrm>
        </p:spPr>
        <p:txBody>
          <a:bodyPr/>
          <a:lstStyle/>
          <a:p>
            <a:r>
              <a:rPr lang="bg-BG" dirty="0"/>
              <a:t>РК Дупница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20B287-DEB0-DB4E-B6C2-9853E2D4C1F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58020" y="6241572"/>
            <a:ext cx="2003664" cy="366646"/>
          </a:xfrm>
        </p:spPr>
        <p:txBody>
          <a:bodyPr/>
          <a:lstStyle/>
          <a:p>
            <a:r>
              <a:rPr lang="bg-BG" dirty="0"/>
              <a:t>РК София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511ACA5-A827-509E-185F-A6A4F2A6DA5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089335" y="6241572"/>
            <a:ext cx="2003664" cy="366646"/>
          </a:xfrm>
        </p:spPr>
        <p:txBody>
          <a:bodyPr/>
          <a:lstStyle/>
          <a:p>
            <a:r>
              <a:rPr lang="bg-BG" dirty="0"/>
              <a:t>РК Бургас Приморие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BE2775A-0579-858B-C0DB-1A124F57F1A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375956" y="3182253"/>
            <a:ext cx="2003664" cy="366646"/>
          </a:xfrm>
        </p:spPr>
        <p:txBody>
          <a:bodyPr/>
          <a:lstStyle/>
          <a:p>
            <a:r>
              <a:rPr lang="bg-BG" dirty="0"/>
              <a:t>РК Банско Разлог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145AA88-D8F4-A5FB-726C-7E400933EE8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707271" y="3182253"/>
            <a:ext cx="2003664" cy="366646"/>
          </a:xfrm>
        </p:spPr>
        <p:txBody>
          <a:bodyPr/>
          <a:lstStyle/>
          <a:p>
            <a:r>
              <a:rPr lang="bg-BG" dirty="0"/>
              <a:t>РК Свищов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8483FA2-A4CA-BCAB-2BCA-B68659C4FD9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037940" y="3182253"/>
            <a:ext cx="2003664" cy="366646"/>
          </a:xfrm>
        </p:spPr>
        <p:txBody>
          <a:bodyPr/>
          <a:lstStyle/>
          <a:p>
            <a:r>
              <a:rPr lang="bg-BG" dirty="0"/>
              <a:t>РК Банско-Разлог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90E403F-DBE7-49A6-D8E5-4FE4991F8F9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369255" y="3182253"/>
            <a:ext cx="2003664" cy="366646"/>
          </a:xfrm>
        </p:spPr>
        <p:txBody>
          <a:bodyPr/>
          <a:lstStyle/>
          <a:p>
            <a:r>
              <a:rPr lang="bg-BG" dirty="0"/>
              <a:t>РК Стара Загора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0CC5F416-1A13-E98B-8A6E-DC97AA17CF3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bg-BG" dirty="0"/>
              <a:t>Христина Малчевска</a:t>
            </a:r>
          </a:p>
        </p:txBody>
      </p:sp>
      <p:pic>
        <p:nvPicPr>
          <p:cNvPr id="114" name="Picture Placeholder 113">
            <a:extLst>
              <a:ext uri="{FF2B5EF4-FFF2-40B4-BE49-F238E27FC236}">
                <a16:creationId xmlns:a16="http://schemas.microsoft.com/office/drawing/2014/main" id="{EF5F02D6-7356-90EE-B019-3BC7DD5CD2B3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C8FD8F4C-A332-3D61-F299-13D7D40850B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bg-BG" dirty="0"/>
              <a:t>Стипендии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384F4BBD-889D-9029-92B7-C3D679FFE69C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bg-BG" dirty="0"/>
              <a:t>РК София 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4193543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7CC0-CBDA-D064-FD9E-63F35727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ПУБЛИЧЕН ИМИДЖ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CE18B-8DF5-74A0-8FF6-99CCD5C32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Стоянка Георгиева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DDDAB3A-B002-35B0-E61F-5AFC2CF207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C52C7-328F-6F97-BF03-EF317C7C2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Бургас</a:t>
            </a:r>
          </a:p>
        </p:txBody>
      </p:sp>
    </p:spTree>
    <p:extLst>
      <p:ext uri="{BB962C8B-B14F-4D97-AF65-F5344CB8AC3E}">
        <p14:creationId xmlns:p14="http://schemas.microsoft.com/office/powerpoint/2010/main" val="84035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BC09-571E-18E3-E481-F3321F16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C217-E13B-CF04-DE5D-2364FFD3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ПУБЛИЧЕН ИМИДЖ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18259E-FDDF-D26F-3FEC-E2A823944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Галя Пенчева</a:t>
            </a:r>
          </a:p>
        </p:txBody>
      </p:sp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D5B48392-38B6-4650-E0F3-75313B710F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2E0F212-2F0A-16D7-3490-12E4737203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Заместник председател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C2491DF-E0F0-0F35-CEFE-8DFE17178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Аркан Аптурахман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732ACFEE-C46B-1C8D-D39B-B1589AE9F0A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900937-D0AB-1C4F-F8F2-3D3E6F657F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ARPIC, </a:t>
            </a:r>
            <a:r>
              <a:rPr lang="bg-BG" dirty="0"/>
              <a:t>Бюлетин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D6A45DD-437E-8C0B-B9A3-A02DF74295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bg-BG" dirty="0"/>
              <a:t>Бояна Банкова</a:t>
            </a:r>
          </a:p>
        </p:txBody>
      </p:sp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id="{AFF78AD4-8D7A-7A4E-FFC7-832C9199F55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B13228B-F9A8-71DB-5BD7-CA7AC9C52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bg-BG" dirty="0"/>
              <a:t>Дигитално съдържание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138C36F-CD2A-6E18-9530-CE8DFD5A7F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bg-BG" dirty="0"/>
              <a:t>Наско Начев</a:t>
            </a:r>
          </a:p>
        </p:txBody>
      </p:sp>
      <p:pic>
        <p:nvPicPr>
          <p:cNvPr id="75" name="Picture Placeholder 74">
            <a:extLst>
              <a:ext uri="{FF2B5EF4-FFF2-40B4-BE49-F238E27FC236}">
                <a16:creationId xmlns:a16="http://schemas.microsoft.com/office/drawing/2014/main" id="{D740DE1A-5B65-CA4B-0EF2-6AC0BC3D842F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F08FEA5-4D67-62A6-F699-BF516E3060B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bg-BG" dirty="0"/>
              <a:t>Издател списание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673E70-A23D-09C4-5A23-DF33E76595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Недялка Баева</a:t>
            </a: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C0E6710-7F61-C888-5C8B-E238BA8FCCD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3DA5CF5-F50F-51CC-D910-A04B5BD584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Психолог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D125201-2288-EF3D-5BFC-B5A490C7E0E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bg-BG" dirty="0"/>
              <a:t>Анелия Иванова</a:t>
            </a:r>
          </a:p>
        </p:txBody>
      </p:sp>
      <p:pic>
        <p:nvPicPr>
          <p:cNvPr id="63" name="Picture Placeholder 62">
            <a:extLst>
              <a:ext uri="{FF2B5EF4-FFF2-40B4-BE49-F238E27FC236}">
                <a16:creationId xmlns:a16="http://schemas.microsoft.com/office/drawing/2014/main" id="{F4E05161-6DB3-8415-E4BA-F27A679D529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225DE05-5270-3E0D-1547-131403A5CF0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bg-BG" dirty="0"/>
              <a:t>Проекти на клубовете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AFCF8B6-84AF-A4C0-A98C-3A80453CBE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bg-BG" dirty="0"/>
              <a:t>Константин Стоянов</a:t>
            </a:r>
          </a:p>
        </p:txBody>
      </p:sp>
      <p:pic>
        <p:nvPicPr>
          <p:cNvPr id="65" name="Picture Placeholder 64">
            <a:extLst>
              <a:ext uri="{FF2B5EF4-FFF2-40B4-BE49-F238E27FC236}">
                <a16:creationId xmlns:a16="http://schemas.microsoft.com/office/drawing/2014/main" id="{EFF3F7D9-1987-18F3-EFE4-67AA5F7DB80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DA79718-F4A0-DD86-B807-1B3A1166CA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66003" y="5169456"/>
            <a:ext cx="1507693" cy="251430"/>
          </a:xfrm>
        </p:spPr>
        <p:txBody>
          <a:bodyPr/>
          <a:lstStyle/>
          <a:p>
            <a:r>
              <a:rPr lang="bg-BG" sz="1050" dirty="0"/>
              <a:t>Връзка с ФР, Цифрово съдържание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5B90C83-8DB7-3952-2B1C-EB17573502D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bg-BG" dirty="0"/>
              <a:t>Пламен Иларионов</a:t>
            </a:r>
          </a:p>
        </p:txBody>
      </p:sp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3D7FB060-4023-C43C-9932-8A6F5728AB3C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2C16BBAD-BF9B-F26B-151D-25040148192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bg-BG" dirty="0"/>
              <a:t>Комуникации, Бюлетин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258591C-6306-5155-7985-5CBD9E7F786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bg-BG" dirty="0"/>
              <a:t>Гергана Георгиева</a:t>
            </a:r>
          </a:p>
        </p:txBody>
      </p:sp>
      <p:pic>
        <p:nvPicPr>
          <p:cNvPr id="114" name="Picture Placeholder 113">
            <a:extLst>
              <a:ext uri="{FF2B5EF4-FFF2-40B4-BE49-F238E27FC236}">
                <a16:creationId xmlns:a16="http://schemas.microsoft.com/office/drawing/2014/main" id="{EC0B5BB2-C34E-4BB5-9F4D-F59FB4FB419E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CED673BE-4BDF-8288-99C5-7AAFBE8FBC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bg-BG" dirty="0"/>
              <a:t>Дигитален маркетинг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B1B8186-B0C0-2624-1E56-6BEB93A17D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bg-BG" dirty="0"/>
              <a:t>Галя Атанасова</a:t>
            </a:r>
          </a:p>
        </p:txBody>
      </p:sp>
      <p:pic>
        <p:nvPicPr>
          <p:cNvPr id="9" name="Picture Placeholder 8" descr="A person with red hair taking a selfie&#10;&#10;AI-generated content may be incorrect.">
            <a:extLst>
              <a:ext uri="{FF2B5EF4-FFF2-40B4-BE49-F238E27FC236}">
                <a16:creationId xmlns:a16="http://schemas.microsoft.com/office/drawing/2014/main" id="{3BACFCAF-1376-9582-32A7-DB1DCB8FD72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>
            <a:fillRect/>
          </a:stretch>
        </p:blipFill>
        <p:spPr/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C18FAA5-3ED4-1C82-508D-0E2B112E1D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bg-BG" dirty="0"/>
              <a:t>Управление на бранда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6B02A40-5458-83E1-730D-8809D02EC88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bg-BG" dirty="0"/>
              <a:t>Арх. Илиян Николов</a:t>
            </a:r>
          </a:p>
        </p:txBody>
      </p:sp>
      <p:pic>
        <p:nvPicPr>
          <p:cNvPr id="7" name="Picture Placeholder 6" descr="A person with a white beard and a bow tie&#10;&#10;AI-generated content may be incorrect.">
            <a:extLst>
              <a:ext uri="{FF2B5EF4-FFF2-40B4-BE49-F238E27FC236}">
                <a16:creationId xmlns:a16="http://schemas.microsoft.com/office/drawing/2014/main" id="{0AEDC505-9EC1-7CC3-5D49-CD851593BE2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6322B93-49C1-6C6B-56AB-82CCE8F0D2B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bg-BG" dirty="0"/>
              <a:t>Национална награда</a:t>
            </a:r>
          </a:p>
        </p:txBody>
      </p:sp>
      <p:pic>
        <p:nvPicPr>
          <p:cNvPr id="18" name="Picture Placeholder 17" descr="A yellow and black gear with black text&#10;&#10;AI-generated content may be incorrect.">
            <a:extLst>
              <a:ext uri="{FF2B5EF4-FFF2-40B4-BE49-F238E27FC236}">
                <a16:creationId xmlns:a16="http://schemas.microsoft.com/office/drawing/2014/main" id="{83F09BD6-9357-161F-C46D-F8CF47F75803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98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686C-E41F-08EC-4500-EB8AE5C2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2" y="365233"/>
            <a:ext cx="8358596" cy="720080"/>
          </a:xfrm>
        </p:spPr>
        <p:txBody>
          <a:bodyPr/>
          <a:lstStyle/>
          <a:p>
            <a:r>
              <a:rPr lang="bg-BG" dirty="0"/>
              <a:t>КОМИТЕТ ЗА РАЗВИТИЕ НА ЧЛЕНСТВОТО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24628-BF67-7A76-7182-420CD481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3792" y="3861049"/>
            <a:ext cx="3744415" cy="720079"/>
          </a:xfrm>
        </p:spPr>
        <p:txBody>
          <a:bodyPr/>
          <a:lstStyle/>
          <a:p>
            <a:r>
              <a:rPr lang="bg-BG" dirty="0"/>
              <a:t>ПДГ Маргарита Богданова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A22EC3-52E2-35EA-0519-EE93B2A82C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CDDD9-A805-694B-9075-CC3A47D09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1674" y="4589678"/>
            <a:ext cx="3168650" cy="657225"/>
          </a:xfrm>
        </p:spPr>
        <p:txBody>
          <a:bodyPr/>
          <a:lstStyle/>
          <a:p>
            <a:r>
              <a:rPr lang="bg-BG" dirty="0"/>
              <a:t>РК Свищов</a:t>
            </a:r>
          </a:p>
        </p:txBody>
      </p:sp>
    </p:spTree>
    <p:extLst>
      <p:ext uri="{BB962C8B-B14F-4D97-AF65-F5344CB8AC3E}">
        <p14:creationId xmlns:p14="http://schemas.microsoft.com/office/powerpoint/2010/main" val="297049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0C0-B36E-72C4-FB6F-A388B177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ПОДКОМИТЕТИ КЪМ</a:t>
            </a:r>
            <a:br>
              <a:rPr lang="bg-BG" dirty="0"/>
            </a:br>
            <a:r>
              <a:rPr lang="bg-BG" dirty="0"/>
              <a:t>РАЗВИТИЕ НА ЧЛЕНСТВОТО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B989-9576-CFFE-C9B1-0A562EF30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287" y="4269388"/>
            <a:ext cx="2591840" cy="463341"/>
          </a:xfrm>
        </p:spPr>
        <p:txBody>
          <a:bodyPr/>
          <a:lstStyle/>
          <a:p>
            <a:r>
              <a:rPr lang="bg-BG" sz="2000" dirty="0"/>
              <a:t>Свилена Драгановска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3198E-57DA-BC29-8110-0F5E20240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656" y="5301208"/>
            <a:ext cx="2532090" cy="525193"/>
          </a:xfrm>
        </p:spPr>
        <p:txBody>
          <a:bodyPr/>
          <a:lstStyle/>
          <a:p>
            <a:r>
              <a:rPr lang="bg-BG" sz="1800" dirty="0"/>
              <a:t>РК Мездра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3A0E28-9554-A0E2-C3B4-67FBE810B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sz="2000" dirty="0"/>
              <a:t>Даниела Христова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2ADCA3A-71ED-4475-6932-0CB42860FF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2154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578DF3-0A2F-7993-C5A9-FBCCA3248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3777" y="5301208"/>
            <a:ext cx="2532090" cy="525193"/>
          </a:xfrm>
        </p:spPr>
        <p:txBody>
          <a:bodyPr/>
          <a:lstStyle/>
          <a:p>
            <a:r>
              <a:rPr lang="bg-BG" sz="1800" dirty="0"/>
              <a:t>РК Севлиево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8A003F-A802-46F7-E8D3-305DA5F32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sz="2000" dirty="0"/>
              <a:t>Илияна Вавъвчиева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682306C-CCB7-5416-E111-020F18A2F9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63E2C9-222A-C9A7-4A1E-76AD1026E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8378" y="5301208"/>
            <a:ext cx="2532090" cy="525193"/>
          </a:xfrm>
        </p:spPr>
        <p:txBody>
          <a:bodyPr/>
          <a:lstStyle/>
          <a:p>
            <a:r>
              <a:rPr lang="bg-BG" sz="1800" dirty="0"/>
              <a:t>РК Дупница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347FF2-8394-6F85-E56B-FB03ABA22D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65738" y="4269388"/>
            <a:ext cx="2587429" cy="463341"/>
          </a:xfrm>
        </p:spPr>
        <p:txBody>
          <a:bodyPr/>
          <a:lstStyle/>
          <a:p>
            <a:r>
              <a:rPr lang="bg-BG" sz="2000" dirty="0"/>
              <a:t>Красимир Веселинов</a:t>
            </a:r>
          </a:p>
        </p:txBody>
      </p:sp>
      <p:pic>
        <p:nvPicPr>
          <p:cNvPr id="19" name="Picture Placeholder 18" descr="A person with short brown hair wearing a striped shirt&#10;&#10;AI-generated content may be incorrect.">
            <a:extLst>
              <a:ext uri="{FF2B5EF4-FFF2-40B4-BE49-F238E27FC236}">
                <a16:creationId xmlns:a16="http://schemas.microsoft.com/office/drawing/2014/main" id="{ED94FD64-7F0E-105E-3F7D-C1509F967B3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90B2F6-3E3E-4677-D202-F6365DD41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02979" y="5301207"/>
            <a:ext cx="2532090" cy="525193"/>
          </a:xfrm>
        </p:spPr>
        <p:txBody>
          <a:bodyPr/>
          <a:lstStyle/>
          <a:p>
            <a:r>
              <a:rPr lang="bg-BG" sz="1800" dirty="0"/>
              <a:t>РК София Балкан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7E250D9-3027-C783-8D71-35D651FCCF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113955-A894-0E08-42EB-980A79C8B7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917" y="4732729"/>
            <a:ext cx="2672739" cy="463341"/>
          </a:xfrm>
        </p:spPr>
        <p:txBody>
          <a:bodyPr/>
          <a:lstStyle/>
          <a:p>
            <a:r>
              <a:rPr lang="bg-BG" sz="1800" dirty="0"/>
              <a:t>ПРИВЛИЧАНЕ НА ЧЛЕНОВЕ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15C2BD-4AD9-8C9B-728B-D4AC6D32CA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sz="1800" dirty="0"/>
              <a:t>АНГАЖИРАНЕ НА ЧЛЕНОВЕ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6BDA59-9020-2518-C116-71BFA623E4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bg-BG" sz="1800" dirty="0"/>
              <a:t>НОВИ КЛУБОВЕ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8A3EBA-CE5B-9FDE-C0D3-D10FD1100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sz="1800" dirty="0"/>
              <a:t>АЛУМНИ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9124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04A4-153B-D48E-FD22-1BEDE75B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ЕКИП 2025-2026</a:t>
            </a:r>
          </a:p>
        </p:txBody>
      </p:sp>
    </p:spTree>
    <p:extLst>
      <p:ext uri="{BB962C8B-B14F-4D97-AF65-F5344CB8AC3E}">
        <p14:creationId xmlns:p14="http://schemas.microsoft.com/office/powerpoint/2010/main" val="3797381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47B2-F1D2-0C2B-C898-F217EF1C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365233"/>
            <a:ext cx="8784976" cy="720080"/>
          </a:xfrm>
        </p:spPr>
        <p:txBody>
          <a:bodyPr/>
          <a:lstStyle/>
          <a:p>
            <a:r>
              <a:rPr lang="bg-BG" dirty="0"/>
              <a:t>КОМИТЕТ ЗА ДИСТРИКТНА КОНФЕРЕНЦИЯ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132B-4BFD-9DA1-6A29-6E5FCDD8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384376" cy="720079"/>
          </a:xfrm>
        </p:spPr>
        <p:txBody>
          <a:bodyPr/>
          <a:lstStyle/>
          <a:p>
            <a:r>
              <a:rPr lang="bg-BG" sz="2200" dirty="0"/>
              <a:t>Ивайло Сонев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8E0253C-EE83-EC09-B1A1-E37E0493BB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CFC94-DBFB-1155-8E8B-52368A923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</a:t>
            </a:r>
          </a:p>
        </p:txBody>
      </p:sp>
    </p:spTree>
    <p:extLst>
      <p:ext uri="{BB962C8B-B14F-4D97-AF65-F5344CB8AC3E}">
        <p14:creationId xmlns:p14="http://schemas.microsoft.com/office/powerpoint/2010/main" val="427856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458B-617D-5CF2-3F05-867FE17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22" y="365233"/>
            <a:ext cx="7998556" cy="720080"/>
          </a:xfrm>
        </p:spPr>
        <p:txBody>
          <a:bodyPr/>
          <a:lstStyle/>
          <a:p>
            <a:r>
              <a:rPr lang="bg-BG" dirty="0"/>
              <a:t>КОМИТЕТ РАЗНООБРАЗИЕ, СПРАВЕДЛИВОСТ И ПРИОБЩАВАНЕ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FD30E-9562-EC65-E74D-52EF53E54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Недялка Росенова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673BFB3-C0EC-164C-00CF-E2BC78D3B0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b="10286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5F0F6-968D-12C5-3591-4BA7CF7CF7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Смолян</a:t>
            </a:r>
          </a:p>
        </p:txBody>
      </p:sp>
    </p:spTree>
    <p:extLst>
      <p:ext uri="{BB962C8B-B14F-4D97-AF65-F5344CB8AC3E}">
        <p14:creationId xmlns:p14="http://schemas.microsoft.com/office/powerpoint/2010/main" val="151309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1149-1BAB-C508-2367-C90445E2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ИТ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3575F-69F7-2BFB-4F8F-BFFBC506C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Гергана Георгиева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0D34E2-84FC-2073-2020-2C6828F634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62A33-2E9E-01D8-CD2E-4ADCA3889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Бургас</a:t>
            </a:r>
          </a:p>
        </p:txBody>
      </p:sp>
    </p:spTree>
    <p:extLst>
      <p:ext uri="{BB962C8B-B14F-4D97-AF65-F5344CB8AC3E}">
        <p14:creationId xmlns:p14="http://schemas.microsoft.com/office/powerpoint/2010/main" val="355056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7A75-D2C2-741F-8590-4D3C5271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B85E-AAB0-6924-D0B9-196994D4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188640"/>
            <a:ext cx="7068120" cy="720080"/>
          </a:xfrm>
        </p:spPr>
        <p:txBody>
          <a:bodyPr/>
          <a:lstStyle/>
          <a:p>
            <a:r>
              <a:rPr lang="bg-BG" dirty="0"/>
              <a:t>Комитет ИТ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DD54C-BE37-6BCF-5494-F5CC13A68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287" y="4352049"/>
            <a:ext cx="2591840" cy="463341"/>
          </a:xfrm>
        </p:spPr>
        <p:txBody>
          <a:bodyPr/>
          <a:lstStyle/>
          <a:p>
            <a:r>
              <a:rPr lang="bg-BG" sz="2000" dirty="0"/>
              <a:t>Антон Кацаров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7DA13-BFF6-628F-D727-9491239F1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656" y="5085185"/>
            <a:ext cx="2532090" cy="525193"/>
          </a:xfrm>
        </p:spPr>
        <p:txBody>
          <a:bodyPr/>
          <a:lstStyle/>
          <a:p>
            <a:r>
              <a:rPr lang="bg-BG" sz="1800" dirty="0"/>
              <a:t>РК Смолян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1013B-93B1-F1B7-E0FA-13618909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668" y="4352049"/>
            <a:ext cx="2474309" cy="463341"/>
          </a:xfrm>
        </p:spPr>
        <p:txBody>
          <a:bodyPr/>
          <a:lstStyle/>
          <a:p>
            <a:r>
              <a:rPr lang="bg-BG" sz="2000" dirty="0"/>
              <a:t>Даниел Маринов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822CB3E-C656-5826-3143-9B2D2369C0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3BD1FF-7075-D499-73FA-C8033CACB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3777" y="5085185"/>
            <a:ext cx="2532090" cy="525193"/>
          </a:xfrm>
        </p:spPr>
        <p:txBody>
          <a:bodyPr/>
          <a:lstStyle/>
          <a:p>
            <a:r>
              <a:rPr lang="bg-BG" sz="1800" dirty="0"/>
              <a:t>РК Велико Търново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2277E3-BB22-7E38-8671-A7F0655F8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0888" y="4352049"/>
            <a:ext cx="2474309" cy="463341"/>
          </a:xfrm>
        </p:spPr>
        <p:txBody>
          <a:bodyPr/>
          <a:lstStyle/>
          <a:p>
            <a:r>
              <a:rPr lang="bg-BG" sz="2000" dirty="0"/>
              <a:t>Томислав Филипов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F34F3B5-2229-E39A-77DC-50BB4F5EFC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586C55-00FC-D107-F88B-877171BC2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8378" y="5085185"/>
            <a:ext cx="2532090" cy="525193"/>
          </a:xfrm>
        </p:spPr>
        <p:txBody>
          <a:bodyPr/>
          <a:lstStyle/>
          <a:p>
            <a:r>
              <a:rPr lang="bg-BG" sz="1800" dirty="0"/>
              <a:t>РК Берковица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0CD4D7-BF02-69AF-9A54-8F2554FA5C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65738" y="4352049"/>
            <a:ext cx="2587429" cy="463341"/>
          </a:xfrm>
        </p:spPr>
        <p:txBody>
          <a:bodyPr/>
          <a:lstStyle/>
          <a:p>
            <a:r>
              <a:rPr lang="bg-BG" sz="2000" dirty="0"/>
              <a:t>Никола Минков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9A8F05E-BC61-194C-714C-7ECFA08DC55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686B72-69DE-80CA-F296-8AFF3224D1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02979" y="5085184"/>
            <a:ext cx="2532090" cy="525193"/>
          </a:xfrm>
        </p:spPr>
        <p:txBody>
          <a:bodyPr/>
          <a:lstStyle/>
          <a:p>
            <a:r>
              <a:rPr lang="bg-BG" sz="1800" dirty="0"/>
              <a:t>РК Свиленград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E29B4EB-A106-232E-BD7E-CB0B101DD0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29662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A060-294A-27BB-70E4-C539D7F6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30" y="365233"/>
            <a:ext cx="7854540" cy="720080"/>
          </a:xfrm>
        </p:spPr>
        <p:txBody>
          <a:bodyPr/>
          <a:lstStyle/>
          <a:p>
            <a:r>
              <a:rPr lang="bg-BG" dirty="0"/>
              <a:t>КОМИТЕТ ЗА МЛАДЕЖКИ ПРОГРАМИ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B0CC-AF00-D2C9-E06A-9C62D46E8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Михаил Йонков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874F96-B0F2-4554-5F02-AF02BC7A52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6FB01-599E-67A5-2027-EFB806336F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Севлиево</a:t>
            </a:r>
          </a:p>
        </p:txBody>
      </p:sp>
    </p:spTree>
    <p:extLst>
      <p:ext uri="{BB962C8B-B14F-4D97-AF65-F5344CB8AC3E}">
        <p14:creationId xmlns:p14="http://schemas.microsoft.com/office/powerpoint/2010/main" val="975779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4243-71ED-F1D6-604F-641F0C64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ПОДКОМИТЕТИ</a:t>
            </a:r>
            <a:br>
              <a:rPr lang="bg-BG" dirty="0"/>
            </a:br>
            <a:r>
              <a:rPr lang="bg-BG" dirty="0"/>
              <a:t>КЪМ МЛАДЕЖКИ ПРОГРАМИ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BCF7-C9F5-C1A1-F8DB-9EDDA1563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Велимира Евтимова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52C997B-B980-387E-B32E-809467CABE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F4766-9BBA-EFBE-B65A-853BBE661E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Ротарактт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2A68B-24BC-0964-631B-69454F68A3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Николай Костов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C971CC-884C-6EC6-2AD4-E22D987672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Младежки обмен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7D684D-78A6-B138-5CBB-84DCC32D1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bg-BG" dirty="0"/>
              <a:t>Красимира Христова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A9A2BFB-5755-FE2C-4C7C-2939E7130F1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3C1004-6F0E-1ADA-9F2B-BC52BF60A6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bg-BG" dirty="0"/>
              <a:t>Интеракт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C65E4-4A6E-F971-C6C8-5DB03D1848D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bg-BG" dirty="0"/>
              <a:t>Минас Агоп Мовсесян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D6BAB23-BE44-0C59-06F9-D79299EBC7E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2439EC-DA3F-DBB3-4060-10B0157A737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RYLA</a:t>
            </a:r>
            <a:endParaRPr lang="bg-BG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9E57AE-E926-98D3-FDC7-7D99BC5E49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Невена Иванова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25C578D3-2E5F-E3EB-9985-3D312256A1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36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F66D7A-E019-DC55-82B4-7934285B25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19805" y="3479077"/>
            <a:ext cx="1512168" cy="251430"/>
          </a:xfrm>
        </p:spPr>
        <p:txBody>
          <a:bodyPr/>
          <a:lstStyle/>
          <a:p>
            <a:r>
              <a:rPr lang="bg-BG" sz="1100" dirty="0"/>
              <a:t>Дистриктен Ротаракт Представител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08D6BC4-0A2C-075D-8472-F5D83B18B1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bg-BG" dirty="0"/>
              <a:t>Красимира Христова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C2A5996-ADBA-AA90-C03A-8B23A0DE8AB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87C8D7-695B-27BB-2FF8-125092341C0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bg-BG" dirty="0"/>
              <a:t>Защита на младите</a:t>
            </a:r>
          </a:p>
        </p:txBody>
      </p:sp>
      <p:pic>
        <p:nvPicPr>
          <p:cNvPr id="19" name="Picture Placeholder 18" descr="A person in a suit smiling&#10;&#10;AI-generated content may be incorrect.">
            <a:extLst>
              <a:ext uri="{FF2B5EF4-FFF2-40B4-BE49-F238E27FC236}">
                <a16:creationId xmlns:a16="http://schemas.microsoft.com/office/drawing/2014/main" id="{33610888-8569-88F7-AE43-50E2683C222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574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9FD5-33D0-8AD5-6072-F5035F7E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2" y="365233"/>
            <a:ext cx="8358596" cy="720080"/>
          </a:xfrm>
        </p:spPr>
        <p:txBody>
          <a:bodyPr/>
          <a:lstStyle/>
          <a:p>
            <a:r>
              <a:rPr lang="bg-BG" dirty="0"/>
              <a:t>КОМИТЕТ ЗА МЕЖДУНАРОДНА СЛУЖБА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3C20-347E-1B5D-E853-8681A7CA2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Венета Платиканова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FDD7C8D-AD5E-120B-006D-396C9B7D06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1142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1ECB1-0BBC-FB76-7657-4EAAAB99F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 Витоша</a:t>
            </a:r>
          </a:p>
        </p:txBody>
      </p:sp>
    </p:spTree>
    <p:extLst>
      <p:ext uri="{BB962C8B-B14F-4D97-AF65-F5344CB8AC3E}">
        <p14:creationId xmlns:p14="http://schemas.microsoft.com/office/powerpoint/2010/main" val="3409573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E2A2-3BE0-F223-9D6C-111C484B58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2400" dirty="0">
                <a:solidFill>
                  <a:srgbClr val="E99E16"/>
                </a:solidFill>
              </a:rPr>
              <a:t>Ани Христова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80E90C-E95C-6566-C3A8-DA991ABC31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9432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BB518-6B62-8EA0-3937-752B087F4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2000" dirty="0">
                <a:solidFill>
                  <a:schemeClr val="bg1"/>
                </a:solidFill>
              </a:rPr>
              <a:t>Ротариански приятелски обмен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9A419C-122B-253F-34AD-DED6AAB6D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2400" dirty="0">
                <a:solidFill>
                  <a:srgbClr val="E99E16"/>
                </a:solidFill>
              </a:rPr>
              <a:t>ПДГ Нина Митева</a:t>
            </a:r>
          </a:p>
        </p:txBody>
      </p:sp>
      <p:pic>
        <p:nvPicPr>
          <p:cNvPr id="15" name="Picture Placeholder 14" descr="A person with curly hair wearing glasses&#10;&#10;AI-generated content may be incorrect.">
            <a:extLst>
              <a:ext uri="{FF2B5EF4-FFF2-40B4-BE49-F238E27FC236}">
                <a16:creationId xmlns:a16="http://schemas.microsoft.com/office/drawing/2014/main" id="{E760A76A-FD72-A53E-6792-84C7D5A065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B7B47E-5543-FA45-BE6E-EA7AC34EA7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2000" dirty="0">
                <a:solidFill>
                  <a:schemeClr val="bg1"/>
                </a:solidFill>
              </a:rPr>
              <a:t>Международни комитети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8C364-5B3E-095D-CAA5-AB598632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2" y="365233"/>
            <a:ext cx="8358596" cy="720080"/>
          </a:xfrm>
        </p:spPr>
        <p:txBody>
          <a:bodyPr/>
          <a:lstStyle/>
          <a:p>
            <a:r>
              <a:rPr lang="bg-BG" sz="3600" b="1" dirty="0">
                <a:solidFill>
                  <a:srgbClr val="27468D"/>
                </a:solidFill>
              </a:rPr>
              <a:t>МЕЖДУНАРОДНИ КОМИТЕТИ</a:t>
            </a:r>
          </a:p>
        </p:txBody>
      </p:sp>
    </p:spTree>
    <p:extLst>
      <p:ext uri="{BB962C8B-B14F-4D97-AF65-F5344CB8AC3E}">
        <p14:creationId xmlns:p14="http://schemas.microsoft.com/office/powerpoint/2010/main" val="1335901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EDDD-0F9F-C538-730F-A4080909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233"/>
            <a:ext cx="11881320" cy="720080"/>
          </a:xfrm>
        </p:spPr>
        <p:txBody>
          <a:bodyPr/>
          <a:lstStyle/>
          <a:p>
            <a:r>
              <a:rPr lang="bg-BG" dirty="0"/>
              <a:t>КОМИТЕТ ЗА СЛУЖБА В ОБЩНОСТТА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229B-409B-8014-A522-DCFE67DF6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Перун Вардаров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5E871AD-636A-A6BA-364E-858B3142E2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4" b="938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E7EA1-2452-6717-3019-35D363B81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Самоков</a:t>
            </a:r>
          </a:p>
        </p:txBody>
      </p:sp>
    </p:spTree>
    <p:extLst>
      <p:ext uri="{BB962C8B-B14F-4D97-AF65-F5344CB8AC3E}">
        <p14:creationId xmlns:p14="http://schemas.microsoft.com/office/powerpoint/2010/main" val="2814623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4A5A-E91E-50F2-B74C-3923255B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86" y="188640"/>
            <a:ext cx="11172882" cy="1080000"/>
          </a:xfrm>
        </p:spPr>
        <p:txBody>
          <a:bodyPr/>
          <a:lstStyle/>
          <a:p>
            <a:r>
              <a:rPr lang="bg-BG" dirty="0"/>
              <a:t>ПОДКОМИТЕТИ ЗА СЛУЖБА В ОБЩНОСТТА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6AB1-005C-8060-88D7-96B2D402A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286" y="4269388"/>
            <a:ext cx="2619369" cy="463341"/>
          </a:xfrm>
        </p:spPr>
        <p:txBody>
          <a:bodyPr/>
          <a:lstStyle/>
          <a:p>
            <a:r>
              <a:rPr lang="bg-BG" sz="1800" dirty="0"/>
              <a:t>Цветелина Маймарова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630B8-3992-4316-B3E1-C7528C9F6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Горна Баня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96FBF-9ED7-1CB8-306E-76FE84BF3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sz="1800" dirty="0"/>
              <a:t>Даниела Сапунджиева</a:t>
            </a:r>
          </a:p>
        </p:txBody>
      </p:sp>
      <p:pic>
        <p:nvPicPr>
          <p:cNvPr id="20" name="Picture Placeholder 19" descr="A person with long curly hair wearing a white jacket and black shirt&#10;&#10;AI-generated content may be incorrect.">
            <a:extLst>
              <a:ext uri="{FF2B5EF4-FFF2-40B4-BE49-F238E27FC236}">
                <a16:creationId xmlns:a16="http://schemas.microsoft.com/office/drawing/2014/main" id="{BFD7F085-260E-672A-33B2-AF505F22A5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14321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BF6C56-95DF-0314-31A7-E5ED49B69A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8257" y="5476839"/>
            <a:ext cx="2532090" cy="525193"/>
          </a:xfrm>
        </p:spPr>
        <p:txBody>
          <a:bodyPr/>
          <a:lstStyle/>
          <a:p>
            <a:r>
              <a:rPr lang="bg-BG" dirty="0"/>
              <a:t>РК Дупница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64474F-1974-2601-9897-945F1121B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sz="1800" dirty="0"/>
              <a:t>Тома Томев</a:t>
            </a:r>
          </a:p>
        </p:txBody>
      </p:sp>
      <p:pic>
        <p:nvPicPr>
          <p:cNvPr id="22" name="Picture Placeholder 2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E3B5EB1-BCB6-231A-5DEC-C0C9036764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7912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2E9B1E-FAD4-EA66-804F-960318CD3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dirty="0"/>
              <a:t>РК Севлиево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DA2051-E779-0214-8CE4-66179E9DE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sz="1800" dirty="0"/>
              <a:t>Магдалена Бубичова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042E205-99AD-43E1-5D3C-F24DDEC8A04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7397F9-5518-EE8C-266F-32CE779FA9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dirty="0"/>
              <a:t>РК Самоков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4374A7-608E-B986-C9E7-9F7FAE0AE5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7343"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B87B8A-E3AE-1735-3596-B60F3C0837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Околна среда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5CD090-57A9-E550-6496-AE5FF3739F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98257" y="4688190"/>
            <a:ext cx="2532090" cy="463341"/>
          </a:xfrm>
        </p:spPr>
        <p:txBody>
          <a:bodyPr/>
          <a:lstStyle/>
          <a:p>
            <a:r>
              <a:rPr lang="bg-BG" sz="1800" dirty="0"/>
              <a:t>Здравеопазване и превенция на зависимости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BA7F93-C722-07A5-FE56-08B52E74CE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bg-BG" dirty="0"/>
              <a:t>Образование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66940A-6D76-E877-1051-5A9EA59610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Общностни корпуси</a:t>
            </a:r>
          </a:p>
        </p:txBody>
      </p:sp>
    </p:spTree>
    <p:extLst>
      <p:ext uri="{BB962C8B-B14F-4D97-AF65-F5344CB8AC3E}">
        <p14:creationId xmlns:p14="http://schemas.microsoft.com/office/powerpoint/2010/main" val="408964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0E8F-2DD8-FCE5-8123-B6ADCB77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ДГ 2025 - 2026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8F72-DA45-46CB-1844-0251049A4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Пламен Цветков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F2AB3D-DD0F-C75E-3AAE-72E132B1A6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8C32A-3CBC-18AE-22BD-CA41FC50C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</p:spTree>
    <p:extLst>
      <p:ext uri="{BB962C8B-B14F-4D97-AF65-F5344CB8AC3E}">
        <p14:creationId xmlns:p14="http://schemas.microsoft.com/office/powerpoint/2010/main" val="2599996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F6757-862C-76AE-8DD6-918D477A0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937F-9E78-BE89-5016-CDD6D4AC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КОМИТЕТ ПОПУЛЯРИЗИРАНЕ КОНВЕНЦИЯТА НА РИ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CC12-AE3A-1DBA-9128-BCD32EE03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ДГ Пламен Цветков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C53294B-DC19-75B8-3EFA-C361E4C6A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0FF45-D398-C922-F996-D2E9D8F337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Русе-Дунав</a:t>
            </a:r>
          </a:p>
        </p:txBody>
      </p:sp>
    </p:spTree>
    <p:extLst>
      <p:ext uri="{BB962C8B-B14F-4D97-AF65-F5344CB8AC3E}">
        <p14:creationId xmlns:p14="http://schemas.microsoft.com/office/powerpoint/2010/main" val="1674150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13DE-BD88-F5D5-67AF-2376B9B9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940" y="260648"/>
            <a:ext cx="7068120" cy="720080"/>
          </a:xfrm>
        </p:spPr>
        <p:txBody>
          <a:bodyPr/>
          <a:lstStyle/>
          <a:p>
            <a:r>
              <a:rPr lang="bg-BG" dirty="0"/>
              <a:t>КООРДИНАТОР „НАЦИОНАЛНА НАГРАДА НА РОТАРИ БЪЛГАРИЯ“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FC462-1265-299D-76D4-B2478E9CF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456384" cy="720079"/>
          </a:xfrm>
        </p:spPr>
        <p:txBody>
          <a:bodyPr/>
          <a:lstStyle/>
          <a:p>
            <a:r>
              <a:rPr lang="bg-BG" dirty="0"/>
              <a:t>ПДГ арх. Илиян Николов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5BD4B7-71AA-5150-EB25-2079F20812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88631-5A91-AB8A-EA03-2807502B3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София-Сердика</a:t>
            </a:r>
          </a:p>
        </p:txBody>
      </p:sp>
    </p:spTree>
    <p:extLst>
      <p:ext uri="{BB962C8B-B14F-4D97-AF65-F5344CB8AC3E}">
        <p14:creationId xmlns:p14="http://schemas.microsoft.com/office/powerpoint/2010/main" val="3657174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B01F-105E-0B89-6E3C-6D4BA7B8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940" y="260648"/>
            <a:ext cx="7068120" cy="720080"/>
          </a:xfrm>
        </p:spPr>
        <p:txBody>
          <a:bodyPr/>
          <a:lstStyle/>
          <a:p>
            <a:r>
              <a:rPr lang="bg-BG" dirty="0"/>
              <a:t>КООРДИНАТОР НАГРАДА „РОТАРИ ПОСЛАНИК НА БЪЛГАРИЯ“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A08D-9310-B6D0-5AAB-30ED37C3C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312368" cy="720079"/>
          </a:xfrm>
        </p:spPr>
        <p:txBody>
          <a:bodyPr/>
          <a:lstStyle/>
          <a:p>
            <a:r>
              <a:rPr lang="bg-BG" sz="2300" dirty="0"/>
              <a:t>ПДГ Борислав Къдреков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B6CE07-8405-D9CA-1DD2-4866853E0D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B34C5-03D6-BD0F-8B4D-F6E5FA2A6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Благоевград-Център</a:t>
            </a:r>
          </a:p>
        </p:txBody>
      </p:sp>
    </p:spTree>
    <p:extLst>
      <p:ext uri="{BB962C8B-B14F-4D97-AF65-F5344CB8AC3E}">
        <p14:creationId xmlns:p14="http://schemas.microsoft.com/office/powerpoint/2010/main" val="969670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Екипна работа">
            <a:hlinkClick r:id="" action="ppaction://media"/>
            <a:extLst>
              <a:ext uri="{FF2B5EF4-FFF2-40B4-BE49-F238E27FC236}">
                <a16:creationId xmlns:a16="http://schemas.microsoft.com/office/drawing/2014/main" id="{67ADE5DD-3432-E808-1897-8E04B78B01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948" y="35436"/>
            <a:ext cx="11092104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5C7B8D-FED3-CCE9-1699-32107263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64" y="980728"/>
            <a:ext cx="7272808" cy="2232248"/>
          </a:xfrm>
        </p:spPr>
        <p:txBody>
          <a:bodyPr>
            <a:normAutofit/>
          </a:bodyPr>
          <a:lstStyle/>
          <a:p>
            <a:r>
              <a:rPr lang="bg-BG" sz="4400" dirty="0"/>
              <a:t>ДА БЪДЕМ</a:t>
            </a:r>
            <a:br>
              <a:rPr lang="bg-BG" sz="4400" dirty="0"/>
            </a:br>
            <a:r>
              <a:rPr lang="bg-BG" sz="4400" dirty="0"/>
              <a:t>ЕДИННИ ЗА ДОБРО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543E7488-E13E-C1DA-3E94-FA473A18B991}"/>
              </a:ext>
            </a:extLst>
          </p:cNvPr>
          <p:cNvSpPr txBox="1">
            <a:spLocks/>
          </p:cNvSpPr>
          <p:nvPr/>
        </p:nvSpPr>
        <p:spPr>
          <a:xfrm>
            <a:off x="4871864" y="4293096"/>
            <a:ext cx="72728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27468D"/>
                </a:solidFill>
                <a:latin typeface="+mj-lt"/>
                <a:ea typeface="MS PGothic" pitchFamily="34" charset="-128"/>
                <a:cs typeface="Times New Roman" panose="02020603050405020304" pitchFamily="18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bg-BG" sz="3600" dirty="0"/>
              <a:t>НА ДОБЪР ЧАС!</a:t>
            </a:r>
          </a:p>
        </p:txBody>
      </p:sp>
    </p:spTree>
    <p:extLst>
      <p:ext uri="{BB962C8B-B14F-4D97-AF65-F5344CB8AC3E}">
        <p14:creationId xmlns:p14="http://schemas.microsoft.com/office/powerpoint/2010/main" val="86701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C497-A2F1-BFA2-87D4-BE8AC518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>
                <a:cs typeface="Arial Bold" panose="020B0704020202020204" pitchFamily="34" charset="0"/>
              </a:rPr>
              <a:t>ДИСТРИКТЕН РОТАРАКТ ПРЕДСТАВИТЕЛ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EB11-F9EF-7D49-C959-A22FD3C44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Невена Иванова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7B7C65-5CE5-4022-E1C0-6A1EC642EC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" b="135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67107-E828-D894-F44F-AA401B8C4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РАК София Интернешънъл</a:t>
            </a:r>
          </a:p>
        </p:txBody>
      </p:sp>
    </p:spTree>
    <p:extLst>
      <p:ext uri="{BB962C8B-B14F-4D97-AF65-F5344CB8AC3E}">
        <p14:creationId xmlns:p14="http://schemas.microsoft.com/office/powerpoint/2010/main" val="393247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0E8F-2DD8-FCE5-8123-B6ADCB77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ДГЕ 2026 - 2027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8F72-DA45-46CB-1844-0251049A4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Александър Петров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F2AB3D-DD0F-C75E-3AAE-72E132B1A6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" b="3623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8C32A-3CBC-18AE-22BD-CA41FC50C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Харманли</a:t>
            </a:r>
          </a:p>
        </p:txBody>
      </p:sp>
    </p:spTree>
    <p:extLst>
      <p:ext uri="{BB962C8B-B14F-4D97-AF65-F5344CB8AC3E}">
        <p14:creationId xmlns:p14="http://schemas.microsoft.com/office/powerpoint/2010/main" val="17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6D93-B067-15CD-E054-8DC25CB6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ВИЦЕГУВЕРНЬОР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F4DE1-E60A-9BEF-0F99-DBE8B7F76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816" y="3861049"/>
            <a:ext cx="3240509" cy="720079"/>
          </a:xfrm>
        </p:spPr>
        <p:txBody>
          <a:bodyPr/>
          <a:lstStyle/>
          <a:p>
            <a:r>
              <a:rPr lang="bg-BG" sz="2200" dirty="0"/>
              <a:t>ПДГ Веселин Димитров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520E2B-4217-AD9F-C38B-561BD93F56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58C38-37D0-0F25-92E6-CD8F226A2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dirty="0"/>
              <a:t>РК Бургас Приморие</a:t>
            </a:r>
          </a:p>
        </p:txBody>
      </p:sp>
    </p:spTree>
    <p:extLst>
      <p:ext uri="{BB962C8B-B14F-4D97-AF65-F5344CB8AC3E}">
        <p14:creationId xmlns:p14="http://schemas.microsoft.com/office/powerpoint/2010/main" val="183869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F7C6-1277-FA54-2C07-00A322F8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>
                <a:latin typeface="+mj-lt"/>
              </a:rPr>
              <a:t>КОНСУЛТАТИВЕН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СЪВЕТ НА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solidFill>
                  <a:srgbClr val="E99E16"/>
                </a:solidFill>
                <a:latin typeface="+mj-lt"/>
              </a:rPr>
              <a:t>ПАСТ ГУВЕРНЬОРИТЕ</a:t>
            </a:r>
            <a:br>
              <a:rPr lang="bg-BG" sz="4000" b="1" dirty="0">
                <a:latin typeface="+mj-lt"/>
              </a:rPr>
            </a:br>
            <a:r>
              <a:rPr lang="bg-BG" sz="4000" b="1" dirty="0">
                <a:latin typeface="+mj-lt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81779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8D9B967D-EAAA-C82B-632D-5AD4B858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КОНСУЛТАТИВЕН СЪВЕТ НА ПДГ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BF52DFC-0C84-DA3C-2EFB-A38BD2709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Калчо Хинов</a:t>
            </a:r>
          </a:p>
        </p:txBody>
      </p:sp>
      <p:pic>
        <p:nvPicPr>
          <p:cNvPr id="97" name="Picture Placeholder 96">
            <a:extLst>
              <a:ext uri="{FF2B5EF4-FFF2-40B4-BE49-F238E27FC236}">
                <a16:creationId xmlns:a16="http://schemas.microsoft.com/office/drawing/2014/main" id="{14CC7686-6FAE-ED40-88B3-9B272ECACE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>
            <a:fillRect/>
          </a:stretch>
        </p:blipFill>
        <p:spPr/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E9A49DB-E865-D54D-56E1-1C8618455D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09EBFD9-BF98-85D6-CF11-0AF84F16B5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bg-BG" dirty="0"/>
              <a:t>Наско Начев</a:t>
            </a:r>
          </a:p>
        </p:txBody>
      </p:sp>
      <p:pic>
        <p:nvPicPr>
          <p:cNvPr id="99" name="Picture Placeholder 98">
            <a:extLst>
              <a:ext uri="{FF2B5EF4-FFF2-40B4-BE49-F238E27FC236}">
                <a16:creationId xmlns:a16="http://schemas.microsoft.com/office/drawing/2014/main" id="{CDE62D76-CF69-8B52-A1EA-6CD3C1E5796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1267385A-D00E-F02E-8514-E20EC37CEC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bg-BG" dirty="0"/>
              <a:t>РК Пловдив-Пълдин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BFE1C6A-6B09-23C8-0F3A-245AF61192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70468" y="2082011"/>
            <a:ext cx="1374027" cy="251430"/>
          </a:xfrm>
        </p:spPr>
        <p:txBody>
          <a:bodyPr/>
          <a:lstStyle/>
          <a:p>
            <a:r>
              <a:rPr lang="bg-BG" dirty="0"/>
              <a:t>Пламен Минев</a:t>
            </a:r>
          </a:p>
        </p:txBody>
      </p:sp>
      <p:pic>
        <p:nvPicPr>
          <p:cNvPr id="101" name="Picture Placeholder 100">
            <a:extLst>
              <a:ext uri="{FF2B5EF4-FFF2-40B4-BE49-F238E27FC236}">
                <a16:creationId xmlns:a16="http://schemas.microsoft.com/office/drawing/2014/main" id="{75FF71FE-C0AC-18D2-0F86-45D3864757F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CD25A6C8-088C-A747-1B23-8FEE58673A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0AA490C-4196-1E3E-0DAF-22EDB64AEC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dirty="0"/>
              <a:t>Красимир Ганчев</a:t>
            </a:r>
          </a:p>
        </p:txBody>
      </p:sp>
      <p:pic>
        <p:nvPicPr>
          <p:cNvPr id="105" name="Picture Placeholder 104">
            <a:extLst>
              <a:ext uri="{FF2B5EF4-FFF2-40B4-BE49-F238E27FC236}">
                <a16:creationId xmlns:a16="http://schemas.microsoft.com/office/drawing/2014/main" id="{3297332B-411E-10D7-4E45-A8E575D122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10692"/>
          <a:stretch>
            <a:fillRect/>
          </a:stretch>
        </p:blipFill>
        <p:spPr/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8262A396-3F89-7A48-680D-F5677B6052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bg-BG" dirty="0"/>
              <a:t>РК Бургас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40214F50-A4BF-61DB-8DAA-99DAA45DB9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47591" y="2082011"/>
            <a:ext cx="1472945" cy="251430"/>
          </a:xfrm>
        </p:spPr>
        <p:txBody>
          <a:bodyPr/>
          <a:lstStyle/>
          <a:p>
            <a:r>
              <a:rPr lang="bg-BG" dirty="0"/>
              <a:t>Анелия Дошева</a:t>
            </a:r>
          </a:p>
        </p:txBody>
      </p:sp>
      <p:pic>
        <p:nvPicPr>
          <p:cNvPr id="107" name="Picture Placeholder 106">
            <a:extLst>
              <a:ext uri="{FF2B5EF4-FFF2-40B4-BE49-F238E27FC236}">
                <a16:creationId xmlns:a16="http://schemas.microsoft.com/office/drawing/2014/main" id="{94A3AA2C-CE47-86CA-FBFB-645F7FE1D70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1076"/>
          <a:stretch>
            <a:fillRect/>
          </a:stretch>
        </p:blipFill>
        <p:spPr>
          <a:xfrm>
            <a:off x="9744528" y="1111803"/>
            <a:ext cx="879070" cy="879070"/>
          </a:xfrm>
        </p:spPr>
      </p:pic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1601B829-CFE3-1CA0-57B5-183891E1E20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97049" y="2616895"/>
            <a:ext cx="1374028" cy="251430"/>
          </a:xfrm>
        </p:spPr>
        <p:txBody>
          <a:bodyPr/>
          <a:lstStyle/>
          <a:p>
            <a:r>
              <a:rPr lang="bg-BG" dirty="0"/>
              <a:t>РК София-Витоша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20A8C970-197B-CB8B-EFC4-C6E35BABCC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bg-BG" dirty="0"/>
              <a:t>Атанас Атанасов</a:t>
            </a:r>
          </a:p>
        </p:txBody>
      </p:sp>
      <p:pic>
        <p:nvPicPr>
          <p:cNvPr id="109" name="Picture Placeholder 108">
            <a:extLst>
              <a:ext uri="{FF2B5EF4-FFF2-40B4-BE49-F238E27FC236}">
                <a16:creationId xmlns:a16="http://schemas.microsoft.com/office/drawing/2014/main" id="{F9421F67-2BA7-857E-48EF-4E0DC106890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 b="12730"/>
          <a:stretch>
            <a:fillRect/>
          </a:stretch>
        </p:blipFill>
        <p:spPr/>
      </p:pic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C3FA639-6C34-13A9-52D0-7B46125BF5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bg-BG" dirty="0"/>
              <a:t>РК Шумен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156D325B-09D0-4389-A664-777AF52991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bg-BG" dirty="0"/>
              <a:t>Д-р Валентин Стоянов</a:t>
            </a:r>
          </a:p>
        </p:txBody>
      </p:sp>
      <p:pic>
        <p:nvPicPr>
          <p:cNvPr id="111" name="Picture Placeholder 110">
            <a:extLst>
              <a:ext uri="{FF2B5EF4-FFF2-40B4-BE49-F238E27FC236}">
                <a16:creationId xmlns:a16="http://schemas.microsoft.com/office/drawing/2014/main" id="{73D7A806-5DC7-AD04-210B-320FD8C6C4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BFEA2AA6-900D-0CA2-2B57-E3183553078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bg-BG" dirty="0"/>
              <a:t>РК Стара Загора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44A3D81-6B14-AE96-0048-0F7E03D51A9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bg-BG" dirty="0"/>
              <a:t>Иларио Астинов</a:t>
            </a:r>
          </a:p>
        </p:txBody>
      </p:sp>
      <p:pic>
        <p:nvPicPr>
          <p:cNvPr id="113" name="Picture Placeholder 112">
            <a:extLst>
              <a:ext uri="{FF2B5EF4-FFF2-40B4-BE49-F238E27FC236}">
                <a16:creationId xmlns:a16="http://schemas.microsoft.com/office/drawing/2014/main" id="{C424B718-4944-3CA3-F566-7417B14756E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" b="7192"/>
          <a:stretch>
            <a:fillRect/>
          </a:stretch>
        </p:blipFill>
        <p:spPr/>
      </p:pic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A0024631-3534-199F-DEB5-45AB3463BBF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bg-BG" dirty="0"/>
              <a:t>РК София Некстум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4A2B645D-1535-B6D7-E513-8FB526A8E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bg-BG" dirty="0"/>
              <a:t>Нина Митева</a:t>
            </a:r>
          </a:p>
        </p:txBody>
      </p:sp>
      <p:pic>
        <p:nvPicPr>
          <p:cNvPr id="115" name="Picture Placeholder 114">
            <a:extLst>
              <a:ext uri="{FF2B5EF4-FFF2-40B4-BE49-F238E27FC236}">
                <a16:creationId xmlns:a16="http://schemas.microsoft.com/office/drawing/2014/main" id="{A2DF232E-22B0-C8F2-CEDA-BB7E83E4ADD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9675850-2822-8105-1775-1D9EA13B27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bg-BG" dirty="0"/>
              <a:t>РК Плевен Центрум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11A090CD-DAB3-2171-6A46-50807269BE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bg-BG" dirty="0"/>
              <a:t>Д-р Димитър Димитров</a:t>
            </a:r>
          </a:p>
        </p:txBody>
      </p:sp>
      <p:pic>
        <p:nvPicPr>
          <p:cNvPr id="117" name="Picture Placeholder 116">
            <a:extLst>
              <a:ext uri="{FF2B5EF4-FFF2-40B4-BE49-F238E27FC236}">
                <a16:creationId xmlns:a16="http://schemas.microsoft.com/office/drawing/2014/main" id="{BC24DC9C-C881-5A44-EF34-5A8EB39C20D9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8A5EC1D-0639-4326-C3A6-EB3B63F4CF4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bg-BG" dirty="0"/>
              <a:t>РК Пловдив Филипопол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44D4745-C570-767C-8016-33B5AAD22C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bg-BG" dirty="0"/>
              <a:t>Емил Коцев</a:t>
            </a:r>
          </a:p>
        </p:txBody>
      </p:sp>
      <p:pic>
        <p:nvPicPr>
          <p:cNvPr id="119" name="Picture Placeholder 118">
            <a:extLst>
              <a:ext uri="{FF2B5EF4-FFF2-40B4-BE49-F238E27FC236}">
                <a16:creationId xmlns:a16="http://schemas.microsoft.com/office/drawing/2014/main" id="{BCBE3D37-C22C-C8DF-9280-A80230D9A030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8054"/>
          <a:stretch>
            <a:fillRect/>
          </a:stretch>
        </p:blipFill>
        <p:spPr/>
      </p:pic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D38027B5-A8D3-73FA-7EAD-947811EFC6D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bg-BG" dirty="0"/>
              <a:t>РК Русе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1278D-66F9-6D06-4BB1-CF9AAEB399F6}"/>
              </a:ext>
            </a:extLst>
          </p:cNvPr>
          <p:cNvSpPr txBox="1"/>
          <p:nvPr/>
        </p:nvSpPr>
        <p:spPr>
          <a:xfrm>
            <a:off x="2870841" y="6228288"/>
            <a:ext cx="1431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РК София Сердика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750FA-3434-5309-0F36-67D6DD46BCE5}"/>
              </a:ext>
            </a:extLst>
          </p:cNvPr>
          <p:cNvCxnSpPr>
            <a:cxnSpLocks/>
          </p:cNvCxnSpPr>
          <p:nvPr/>
        </p:nvCxnSpPr>
        <p:spPr>
          <a:xfrm>
            <a:off x="5585106" y="1999732"/>
            <a:ext cx="552371" cy="54919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45255"/>
      </p:ext>
    </p:extLst>
  </p:cSld>
  <p:clrMapOvr>
    <a:masterClrMapping/>
  </p:clrMapOvr>
</p:sld>
</file>

<file path=ppt/theme/theme1.xml><?xml version="1.0" encoding="utf-8"?>
<a:theme xmlns:a="http://schemas.openxmlformats.org/drawingml/2006/main" name="1_DTeamPresentation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TeamPresentation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TeamPresentation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itle Master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olid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DTeamPresentationsSliven</Template>
  <TotalTime>2925</TotalTime>
  <Words>906</Words>
  <Application>Microsoft Office PowerPoint</Application>
  <PresentationFormat>Widescreen</PresentationFormat>
  <Paragraphs>308</Paragraphs>
  <Slides>44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</vt:lpstr>
      <vt:lpstr>Arial Bold</vt:lpstr>
      <vt:lpstr>Arial Narrow</vt:lpstr>
      <vt:lpstr>Calibri</vt:lpstr>
      <vt:lpstr>Georgia</vt:lpstr>
      <vt:lpstr>Open Sans</vt:lpstr>
      <vt:lpstr>Times New Roman</vt:lpstr>
      <vt:lpstr>Wingdings</vt:lpstr>
      <vt:lpstr>1_DTeamPresentations</vt:lpstr>
      <vt:lpstr>3_DTeamPresentations</vt:lpstr>
      <vt:lpstr>2_DTeamPresentations</vt:lpstr>
      <vt:lpstr>2_Title Master</vt:lpstr>
      <vt:lpstr>3_Title Master</vt:lpstr>
      <vt:lpstr>1_Custom Design</vt:lpstr>
      <vt:lpstr>Custom Design</vt:lpstr>
      <vt:lpstr>Solid Design</vt:lpstr>
      <vt:lpstr>2_Custom Design</vt:lpstr>
      <vt:lpstr>Какво е работа в екип?</vt:lpstr>
      <vt:lpstr>Ключови характеристики  на ефективната работа в екип</vt:lpstr>
      <vt:lpstr>ЕКИП 2025-2026</vt:lpstr>
      <vt:lpstr>ДГ 2025 - 2026</vt:lpstr>
      <vt:lpstr>ДИСТРИКТЕН РОТАРАКТ ПРЕДСТАВИТЕЛ</vt:lpstr>
      <vt:lpstr>ДГЕ 2026 - 2027</vt:lpstr>
      <vt:lpstr>ВИЦЕГУВЕРНЬОР</vt:lpstr>
      <vt:lpstr>КОНСУЛТАТИВЕН СЪВЕТ НА ПАСТ ГУВЕРНЬОРИТЕ 2025-2026</vt:lpstr>
      <vt:lpstr>КОНСУЛТАТИВЕН СЪВЕТ НА ПДГ</vt:lpstr>
      <vt:lpstr>КОНСУЛТАТИВЕН СЪВЕТ НА ПДГ</vt:lpstr>
      <vt:lpstr>СЕКРЕТАРИАТ 2025-2026</vt:lpstr>
      <vt:lpstr>СЕКРЕТАРИАТ</vt:lpstr>
      <vt:lpstr>СЕКРЕТАРИАТ</vt:lpstr>
      <vt:lpstr>АСИСТЕНТ ГУВЕРНЬОРИ 2025-2026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АСИСТЕНТ ГУВЕРНЬОРИ</vt:lpstr>
      <vt:lpstr>КОМИТЕТИ НА ДИСТРИКТА 2025-2026</vt:lpstr>
      <vt:lpstr>КОМИТЕТ ФИНАНСИ</vt:lpstr>
      <vt:lpstr>КОМИТЕТ ЗА ОБУЧЕНИЕ НА ДИСТРИКТА</vt:lpstr>
      <vt:lpstr>КОМИТЕТ ФОНДАЦИЯ РОТАРИ</vt:lpstr>
      <vt:lpstr>ПОДКОМИТЕТИ КЪМ ФР</vt:lpstr>
      <vt:lpstr>КОМИТЕТ ПУБЛИЧЕН ИМИДЖ</vt:lpstr>
      <vt:lpstr>ПУБЛИЧЕН ИМИДЖ</vt:lpstr>
      <vt:lpstr>КОМИТЕТ ЗА РАЗВИТИЕ НА ЧЛЕНСТВОТО</vt:lpstr>
      <vt:lpstr>ПОДКОМИТЕТИ КЪМ РАЗВИТИЕ НА ЧЛЕНСТВОТО</vt:lpstr>
      <vt:lpstr>КОМИТЕТ ЗА ДИСТРИКТНА КОНФЕРЕНЦИЯ</vt:lpstr>
      <vt:lpstr>КОМИТЕТ РАЗНООБРАЗИЕ, СПРАВЕДЛИВОСТ И ПРИОБЩАВАНЕ</vt:lpstr>
      <vt:lpstr>Комитет ИТ</vt:lpstr>
      <vt:lpstr>Комитет ИТ</vt:lpstr>
      <vt:lpstr>КОМИТЕТ ЗА МЛАДЕЖКИ ПРОГРАМИ</vt:lpstr>
      <vt:lpstr>ПОДКОМИТЕТИ КЪМ МЛАДЕЖКИ ПРОГРАМИ</vt:lpstr>
      <vt:lpstr>КОМИТЕТ ЗА МЕЖДУНАРОДНА СЛУЖБА</vt:lpstr>
      <vt:lpstr>МЕЖДУНАРОДНИ КОМИТЕТИ</vt:lpstr>
      <vt:lpstr>КОМИТЕТ ЗА СЛУЖБА В ОБЩНОСТТА</vt:lpstr>
      <vt:lpstr>ПОДКОМИТЕТИ ЗА СЛУЖБА В ОБЩНОСТТА</vt:lpstr>
      <vt:lpstr>КОМИТЕТ ПОПУЛЯРИЗИРАНЕ КОНВЕНЦИЯТА НА РИ</vt:lpstr>
      <vt:lpstr>КООРДИНАТОР „НАЦИОНАЛНА НАГРАДА НА РОТАРИ БЪЛГАРИЯ“</vt:lpstr>
      <vt:lpstr>КООРДИНАТОР НАГРАДА „РОТАРИ ПОСЛАНИК НА БЪЛГАРИЯ“</vt:lpstr>
      <vt:lpstr>PowerPoint Presentation</vt:lpstr>
      <vt:lpstr>ДА БЪДЕМ ЕДИННИ ЗА ДОБРО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Предстоящи събития в Д2482</dc:title>
  <dc:creator>Plamen Ilarionov</dc:creator>
  <cp:lastModifiedBy>Plamen Ilarionov</cp:lastModifiedBy>
  <cp:revision>118</cp:revision>
  <cp:lastPrinted>2018-02-13T16:30:21Z</cp:lastPrinted>
  <dcterms:created xsi:type="dcterms:W3CDTF">2018-02-05T13:47:10Z</dcterms:created>
  <dcterms:modified xsi:type="dcterms:W3CDTF">2025-04-08T09:36:37Z</dcterms:modified>
</cp:coreProperties>
</file>