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8" r:id="rId1"/>
    <p:sldMasterId id="2147484275" r:id="rId2"/>
    <p:sldMasterId id="2147484230" r:id="rId3"/>
    <p:sldMasterId id="2147484269" r:id="rId4"/>
    <p:sldMasterId id="2147484263" r:id="rId5"/>
    <p:sldMasterId id="2147484260" r:id="rId6"/>
    <p:sldMasterId id="2147484246" r:id="rId7"/>
    <p:sldMasterId id="2147484266" r:id="rId8"/>
  </p:sldMasterIdLst>
  <p:notesMasterIdLst>
    <p:notesMasterId r:id="rId51"/>
  </p:notesMasterIdLst>
  <p:handoutMasterIdLst>
    <p:handoutMasterId r:id="rId52"/>
  </p:handoutMasterIdLst>
  <p:sldIdLst>
    <p:sldId id="460" r:id="rId9"/>
    <p:sldId id="354" r:id="rId10"/>
    <p:sldId id="462" r:id="rId11"/>
    <p:sldId id="463" r:id="rId12"/>
    <p:sldId id="464" r:id="rId13"/>
    <p:sldId id="465" r:id="rId14"/>
    <p:sldId id="466" r:id="rId15"/>
    <p:sldId id="497" r:id="rId16"/>
    <p:sldId id="467" r:id="rId17"/>
    <p:sldId id="504" r:id="rId18"/>
    <p:sldId id="496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80" r:id="rId29"/>
    <p:sldId id="482" r:id="rId30"/>
    <p:sldId id="498" r:id="rId31"/>
    <p:sldId id="483" r:id="rId32"/>
    <p:sldId id="481" r:id="rId33"/>
    <p:sldId id="501" r:id="rId34"/>
    <p:sldId id="488" r:id="rId35"/>
    <p:sldId id="489" r:id="rId36"/>
    <p:sldId id="485" r:id="rId37"/>
    <p:sldId id="499" r:id="rId38"/>
    <p:sldId id="484" r:id="rId39"/>
    <p:sldId id="500" r:id="rId40"/>
    <p:sldId id="479" r:id="rId41"/>
    <p:sldId id="492" r:id="rId42"/>
    <p:sldId id="503" r:id="rId43"/>
    <p:sldId id="487" r:id="rId44"/>
    <p:sldId id="502" r:id="rId45"/>
    <p:sldId id="486" r:id="rId46"/>
    <p:sldId id="493" r:id="rId47"/>
    <p:sldId id="494" r:id="rId48"/>
    <p:sldId id="495" r:id="rId49"/>
    <p:sldId id="461" r:id="rId50"/>
  </p:sldIdLst>
  <p:sldSz cx="12192000" cy="6858000"/>
  <p:notesSz cx="6797675" cy="987425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iteva" initials="NM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E16"/>
    <a:srgbClr val="27468D"/>
    <a:srgbClr val="01B4E7"/>
    <a:srgbClr val="009999"/>
    <a:srgbClr val="00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9" autoAdjust="0"/>
    <p:restoredTop sz="93712" autoAdjust="0"/>
  </p:normalViewPr>
  <p:slideViewPr>
    <p:cSldViewPr>
      <p:cViewPr varScale="1">
        <p:scale>
          <a:sx n="157" d="100"/>
          <a:sy n="157" d="100"/>
        </p:scale>
        <p:origin x="828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254" y="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602A1-4739-4E60-90B9-8D8041668778}" type="datetimeFigureOut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D526-7549-4ECD-A723-3F1E61DE3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9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Click to edit Master text styles</a:t>
            </a:r>
          </a:p>
          <a:p>
            <a:pPr lvl="1"/>
            <a:r>
              <a:rPr lang="bg-BG" noProof="0"/>
              <a:t>Second level</a:t>
            </a:r>
          </a:p>
          <a:p>
            <a:pPr lvl="2"/>
            <a:r>
              <a:rPr lang="bg-BG" noProof="0"/>
              <a:t>Third level</a:t>
            </a:r>
          </a:p>
          <a:p>
            <a:pPr lvl="3"/>
            <a:r>
              <a:rPr lang="bg-BG" noProof="0"/>
              <a:t>Fourth level</a:t>
            </a:r>
          </a:p>
          <a:p>
            <a:pPr lvl="4"/>
            <a:r>
              <a:rPr lang="bg-BG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929FBC-DC2E-4090-9D68-96DC05C65C59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0189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550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298BE63-8DFF-4F2A-90F9-95C5926646F0}" type="slidenum">
              <a:rPr lang="en-US" altLang="en-US" smtClean="0">
                <a:ea typeface="ヒラギノ角ゴ Pro W3" pitchFamily="-84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ea typeface="ヒラギノ角ゴ Pro W3" pitchFamily="-84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en-US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5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940" y="365233"/>
            <a:ext cx="7068120" cy="72008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56544-6C78-E9AC-677F-09F62E38FC39}"/>
              </a:ext>
            </a:extLst>
          </p:cNvPr>
          <p:cNvGrpSpPr/>
          <p:nvPr userDrawn="1"/>
        </p:nvGrpSpPr>
        <p:grpSpPr>
          <a:xfrm>
            <a:off x="4331804" y="3691809"/>
            <a:ext cx="3528392" cy="1969439"/>
            <a:chOff x="0" y="0"/>
            <a:chExt cx="1500474" cy="105914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0FC9EEF8-C328-E565-37D3-40C741BE8501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8" name="Freeform 16">
            <a:extLst>
              <a:ext uri="{FF2B5EF4-FFF2-40B4-BE49-F238E27FC236}">
                <a16:creationId xmlns:a16="http://schemas.microsoft.com/office/drawing/2014/main" id="{933AD990-AD79-7C44-2196-654365A908BB}"/>
              </a:ext>
            </a:extLst>
          </p:cNvPr>
          <p:cNvSpPr/>
          <p:nvPr/>
        </p:nvSpPr>
        <p:spPr>
          <a:xfrm>
            <a:off x="4841465" y="143680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38221CD-EA73-3114-F780-3EFD83BC8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11675" y="3861049"/>
            <a:ext cx="3168650" cy="720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3D74EA54-8A61-DF4A-6D04-B12D90AF51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2387" y="1677728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7EE7497-0C66-5952-2190-C886135F3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1675" y="4652532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7109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86954"/>
            <a:ext cx="12215000" cy="677750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-105091"/>
            <a:ext cx="10008812" cy="10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EC7B3-5285-E559-E139-4A587B99CADB}"/>
              </a:ext>
            </a:extLst>
          </p:cNvPr>
          <p:cNvSpPr/>
          <p:nvPr userDrawn="1"/>
        </p:nvSpPr>
        <p:spPr>
          <a:xfrm>
            <a:off x="10632504" y="128711"/>
            <a:ext cx="1433493" cy="798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C100-4B24-1414-BE6D-825C3573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58" y="204201"/>
            <a:ext cx="1147981" cy="6792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E586-9615-FC2D-EE09-00B4BA1BC2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275" y="949808"/>
            <a:ext cx="11328400" cy="50001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2pPr>
            <a:lvl3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3pPr>
            <a:lvl4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4pPr>
            <a:lvl5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999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86954"/>
            <a:ext cx="12215000" cy="67775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-105091"/>
            <a:ext cx="10008812" cy="10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EC7B3-5285-E559-E139-4A587B99CADB}"/>
              </a:ext>
            </a:extLst>
          </p:cNvPr>
          <p:cNvSpPr/>
          <p:nvPr userDrawn="1"/>
        </p:nvSpPr>
        <p:spPr>
          <a:xfrm>
            <a:off x="10632504" y="128711"/>
            <a:ext cx="1433493" cy="798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C100-4B24-1414-BE6D-825C3573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58" y="204201"/>
            <a:ext cx="1147981" cy="6792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E586-9615-FC2D-EE09-00B4BA1BC2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275" y="949808"/>
            <a:ext cx="11328400" cy="50001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2pPr>
            <a:lvl3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3pPr>
            <a:lvl4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4pPr>
            <a:lvl5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9829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86954"/>
            <a:ext cx="12215000" cy="677750"/>
          </a:xfrm>
          <a:prstGeom prst="rect">
            <a:avLst/>
          </a:prstGeom>
          <a:solidFill>
            <a:srgbClr val="E99E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-105091"/>
            <a:ext cx="10008812" cy="10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EC7B3-5285-E559-E139-4A587B99CADB}"/>
              </a:ext>
            </a:extLst>
          </p:cNvPr>
          <p:cNvSpPr/>
          <p:nvPr userDrawn="1"/>
        </p:nvSpPr>
        <p:spPr>
          <a:xfrm>
            <a:off x="10632504" y="128711"/>
            <a:ext cx="1433493" cy="798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C100-4B24-1414-BE6D-825C3573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58" y="204201"/>
            <a:ext cx="1147981" cy="6792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E586-9615-FC2D-EE09-00B4BA1BC2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275" y="949808"/>
            <a:ext cx="11328400" cy="50001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2pPr>
            <a:lvl3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3pPr>
            <a:lvl4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4pPr>
            <a:lvl5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513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86954"/>
            <a:ext cx="12215000" cy="67775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-105091"/>
            <a:ext cx="10008812" cy="10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EC7B3-5285-E559-E139-4A587B99CADB}"/>
              </a:ext>
            </a:extLst>
          </p:cNvPr>
          <p:cNvSpPr/>
          <p:nvPr userDrawn="1"/>
        </p:nvSpPr>
        <p:spPr>
          <a:xfrm>
            <a:off x="10632504" y="128711"/>
            <a:ext cx="1433493" cy="798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C100-4B24-1414-BE6D-825C3573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58" y="204201"/>
            <a:ext cx="1147981" cy="6792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E586-9615-FC2D-EE09-00B4BA1BC2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275" y="949808"/>
            <a:ext cx="11328400" cy="50001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2pPr>
            <a:lvl3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3pPr>
            <a:lvl4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4pPr>
            <a:lvl5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487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2958264"/>
            <a:ext cx="12215000" cy="941472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2766218"/>
            <a:ext cx="10008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612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A8527D-9268-4162-92E9-7D9D4F1E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1898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687C0-DF46-1105-7253-8BF8125AB46C}"/>
              </a:ext>
            </a:extLst>
          </p:cNvPr>
          <p:cNvSpPr/>
          <p:nvPr userDrawn="1"/>
        </p:nvSpPr>
        <p:spPr>
          <a:xfrm>
            <a:off x="0" y="2708920"/>
            <a:ext cx="12192000" cy="936104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1573BE-6BCA-2AC6-D90D-5B9ABCB7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33803"/>
            <a:ext cx="10515600" cy="911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483E70-991E-101A-A469-5351AFA3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488" y="3861048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08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ОДЕ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39B088-BED5-CD7C-85B4-7F796768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990600"/>
          </a:xfrm>
          <a:prstGeom prst="rect">
            <a:avLst/>
          </a:prstGeom>
          <a:solidFill>
            <a:srgbClr val="01B4E7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46242A-EB0E-177F-E8E0-6A9A9405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1B4E7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8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ОДЕ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39B088-BED5-CD7C-85B4-7F796768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990600"/>
          </a:xfrm>
          <a:prstGeom prst="rect">
            <a:avLst/>
          </a:prstGeom>
          <a:solidFill>
            <a:srgbClr val="E99E1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46242A-EB0E-177F-E8E0-6A9A9405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E99E1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48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ТС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7BDD3E-6DF1-5524-B61C-D8AE1CBD5E6F}"/>
              </a:ext>
            </a:extLst>
          </p:cNvPr>
          <p:cNvSpPr/>
          <p:nvPr userDrawn="1"/>
        </p:nvSpPr>
        <p:spPr>
          <a:xfrm>
            <a:off x="24000" y="6493330"/>
            <a:ext cx="7080112" cy="228145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2F62F5D-78E4-EAB8-C1B2-6D82D02D2E5C}"/>
              </a:ext>
            </a:extLst>
          </p:cNvPr>
          <p:cNvSpPr txBox="1"/>
          <p:nvPr userDrawn="1"/>
        </p:nvSpPr>
        <p:spPr>
          <a:xfrm>
            <a:off x="46647" y="6525344"/>
            <a:ext cx="705746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Хисаря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Хисар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17 </a:t>
            </a:r>
            <a:r>
              <a:rPr lang="bg-BG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март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F7172-679A-06AB-9698-B1EE543B5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6" y="312839"/>
            <a:ext cx="2864107" cy="1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EF009-A609-3F68-7DE9-0597A35A25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66" y="5373217"/>
            <a:ext cx="3073662" cy="1318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FBD8C-3D81-71DC-8F4E-980412A17C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39593" y="312839"/>
            <a:ext cx="391281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Година 202</a:t>
            </a:r>
            <a:r>
              <a:rPr lang="en-US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3</a:t>
            </a: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-202</a:t>
            </a:r>
            <a:r>
              <a:rPr lang="en-US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4</a:t>
            </a:r>
            <a:endParaRPr lang="ru-RU" altLang="en-US" sz="1700" dirty="0">
              <a:solidFill>
                <a:srgbClr val="17478F"/>
              </a:solidFill>
              <a:latin typeface="+mn-lt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Гордън </a:t>
            </a:r>
            <a:r>
              <a:rPr lang="bg-BG" altLang="en-US" sz="1700" dirty="0" err="1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Макинали</a:t>
            </a:r>
            <a:endParaRPr lang="ru-RU" altLang="en-US" sz="1700" dirty="0">
              <a:solidFill>
                <a:srgbClr val="17478F"/>
              </a:solidFill>
              <a:latin typeface="+mn-lt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ДГ   202</a:t>
            </a:r>
            <a:r>
              <a:rPr lang="en-US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3</a:t>
            </a: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-2</a:t>
            </a:r>
            <a:r>
              <a:rPr lang="en-US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4</a:t>
            </a: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: </a:t>
            </a:r>
            <a:r>
              <a:rPr lang="bg-BG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Христо Михайловски</a:t>
            </a:r>
            <a:endParaRPr lang="ru-RU" altLang="en-US" sz="1700" dirty="0">
              <a:solidFill>
                <a:srgbClr val="17478F"/>
              </a:solidFill>
              <a:latin typeface="+mn-lt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ДГЕ 2024-25: Маргарита Богданова</a:t>
            </a:r>
          </a:p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Дистрикт 2482 - България</a:t>
            </a:r>
            <a:endParaRPr lang="en-US" altLang="en-US" sz="1700" dirty="0">
              <a:solidFill>
                <a:srgbClr val="17478F"/>
              </a:solidFill>
              <a:latin typeface="+mn-lt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092340-AE0B-B8D2-D72E-38D8359FB8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5" y="312839"/>
            <a:ext cx="1825389" cy="108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1687C0-DF46-1105-7253-8BF8125AB46C}"/>
              </a:ext>
            </a:extLst>
          </p:cNvPr>
          <p:cNvSpPr/>
          <p:nvPr userDrawn="1"/>
        </p:nvSpPr>
        <p:spPr>
          <a:xfrm>
            <a:off x="0" y="2636912"/>
            <a:ext cx="12192000" cy="2448272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3BF70A12-7F69-1D10-47EC-558CE30339C4}"/>
              </a:ext>
            </a:extLst>
          </p:cNvPr>
          <p:cNvSpPr txBox="1"/>
          <p:nvPr userDrawn="1"/>
        </p:nvSpPr>
        <p:spPr>
          <a:xfrm>
            <a:off x="24000" y="2834602"/>
            <a:ext cx="12098025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ТРЕНИРОВЪЧЕН СЕМИНАР</a:t>
            </a:r>
          </a:p>
          <a:p>
            <a:pPr algn="ctr"/>
            <a:r>
              <a:rPr lang="ru-RU" sz="32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</a:t>
            </a:r>
            <a:r>
              <a:rPr lang="bg-BG" sz="32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ЕЛЕКТ-ПРЕЗИДЕНТИ И ЕЛЕКТ-СЕКРЕТАРИ</a:t>
            </a:r>
          </a:p>
          <a:p>
            <a:pPr algn="ctr"/>
            <a:r>
              <a:rPr lang="bg-BG" sz="3200" b="0" kern="1200" cap="all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УПРАВЛЕНИЕ НА ПРОЕКТИ</a:t>
            </a:r>
          </a:p>
          <a:p>
            <a:pPr algn="ctr"/>
            <a:r>
              <a:rPr lang="bg-BG" sz="3200" b="0" kern="1200" cap="all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ДИСТРИКТНА АСАМБЛЕЯ</a:t>
            </a:r>
            <a:endParaRPr lang="en-US" sz="32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1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108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1201097" y="3523763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1710758" y="141277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417121" y="3837019"/>
            <a:ext cx="3096344" cy="7200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951680" y="1653164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0" name="Text Placeholder 45">
            <a:extLst>
              <a:ext uri="{FF2B5EF4-FFF2-40B4-BE49-F238E27FC236}">
                <a16:creationId xmlns:a16="http://schemas.microsoft.com/office/drawing/2014/main" id="{B2083030-32E2-67B5-7B9B-CEFD274F6981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80968" y="5133758"/>
            <a:ext cx="3168650" cy="65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7676B8CC-59D3-404D-01FD-1C8ABFC625A0}"/>
              </a:ext>
            </a:extLst>
          </p:cNvPr>
          <p:cNvSpPr/>
          <p:nvPr userDrawn="1"/>
        </p:nvSpPr>
        <p:spPr>
          <a:xfrm>
            <a:off x="6425643" y="3523763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8A106585-3F5E-E0FC-C247-D18D3D2830E0}"/>
              </a:ext>
            </a:extLst>
          </p:cNvPr>
          <p:cNvSpPr/>
          <p:nvPr userDrawn="1"/>
        </p:nvSpPr>
        <p:spPr>
          <a:xfrm>
            <a:off x="6935304" y="141277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7642502C-EB99-1035-60DC-2ED681EEB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1667" y="3837019"/>
            <a:ext cx="3096344" cy="7200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C839B67F-1C8F-0B5E-5985-4432128D8C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76226" y="1653164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0B5D9AC9-9E3C-10DF-47CD-A051AFCB8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5514" y="5133758"/>
            <a:ext cx="3168650" cy="65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2358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D45F-5BB1-18ED-C18A-4CFB51B36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5575D-BEA3-282E-5EA6-21A10ADA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9987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61D20F0-7A4C-FC95-2902-9496177B34AD}"/>
              </a:ext>
            </a:extLst>
          </p:cNvPr>
          <p:cNvGrpSpPr/>
          <p:nvPr userDrawn="1"/>
        </p:nvGrpSpPr>
        <p:grpSpPr>
          <a:xfrm>
            <a:off x="528977" y="1854471"/>
            <a:ext cx="2485571" cy="3157053"/>
            <a:chOff x="528977" y="1854471"/>
            <a:chExt cx="2485571" cy="3157053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A0931EB-F4AC-67E2-B755-B0E35ED63EFC}"/>
                </a:ext>
              </a:extLst>
            </p:cNvPr>
            <p:cNvGrpSpPr/>
            <p:nvPr userDrawn="1"/>
          </p:nvGrpSpPr>
          <p:grpSpPr>
            <a:xfrm>
              <a:off x="528977" y="3257029"/>
              <a:ext cx="2485571" cy="1754495"/>
              <a:chOff x="0" y="0"/>
              <a:chExt cx="1500474" cy="1059142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AAC6FCAE-559B-6EA8-D72A-DDCF6CE80577}"/>
                  </a:ext>
                </a:extLst>
              </p:cNvPr>
              <p:cNvSpPr/>
              <p:nvPr/>
            </p:nvSpPr>
            <p:spPr>
              <a:xfrm>
                <a:off x="0" y="0"/>
                <a:ext cx="1500474" cy="1059143"/>
              </a:xfrm>
              <a:custGeom>
                <a:avLst/>
                <a:gdLst/>
                <a:ahLst/>
                <a:cxnLst/>
                <a:rect l="l" t="t" r="r" b="b"/>
                <a:pathLst>
                  <a:path w="1500474" h="1059143">
                    <a:moveTo>
                      <a:pt x="1376013" y="1059142"/>
                    </a:moveTo>
                    <a:lnTo>
                      <a:pt x="124460" y="1059142"/>
                    </a:lnTo>
                    <a:cubicBezTo>
                      <a:pt x="55880" y="1059142"/>
                      <a:pt x="0" y="1003262"/>
                      <a:pt x="0" y="9346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76014" y="0"/>
                    </a:lnTo>
                    <a:cubicBezTo>
                      <a:pt x="1444594" y="0"/>
                      <a:pt x="1500474" y="55880"/>
                      <a:pt x="1500474" y="124460"/>
                    </a:cubicBezTo>
                    <a:lnTo>
                      <a:pt x="1500474" y="934682"/>
                    </a:lnTo>
                    <a:cubicBezTo>
                      <a:pt x="1500474" y="1003262"/>
                      <a:pt x="1444594" y="1059143"/>
                      <a:pt x="1376014" y="1059143"/>
                    </a:cubicBezTo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DF502FC5-A418-59B8-B0E9-36E1194ECC4A}"/>
                </a:ext>
              </a:extLst>
            </p:cNvPr>
            <p:cNvSpPr txBox="1"/>
            <p:nvPr userDrawn="1"/>
          </p:nvSpPr>
          <p:spPr>
            <a:xfrm>
              <a:off x="778044" y="4010976"/>
              <a:ext cx="1958623" cy="477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Write something memorable.</a:t>
              </a: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B6078354-CD89-1938-6B99-8D770A61FE8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88006" y="1854471"/>
              <a:ext cx="1767512" cy="1767512"/>
              <a:chOff x="0" y="0"/>
              <a:chExt cx="6350000" cy="6350000"/>
            </a:xfrm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CB880D9E-A7C4-47BF-08BC-F261405D74DF}"/>
                  </a:ext>
                </a:extLst>
              </p:cNvPr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4870" b="-45082"/>
                </a:stretch>
              </a:blipFill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C82D9FD-A33A-6450-0D34-EB08F08128D3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1036884F-D9AE-42E9-2293-8EBA127EDD0C}"/>
                </a:ext>
              </a:extLst>
            </p:cNvPr>
            <p:cNvSpPr txBox="1"/>
            <p:nvPr userDrawn="1"/>
          </p:nvSpPr>
          <p:spPr>
            <a:xfrm>
              <a:off x="528977" y="3461953"/>
              <a:ext cx="2485565" cy="3704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1600" b="1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Name</a:t>
              </a:r>
            </a:p>
          </p:txBody>
        </p:sp>
      </p:grpSp>
      <p:sp>
        <p:nvSpPr>
          <p:cNvPr id="32" name="TextBox 30">
            <a:extLst>
              <a:ext uri="{FF2B5EF4-FFF2-40B4-BE49-F238E27FC236}">
                <a16:creationId xmlns:a16="http://schemas.microsoft.com/office/drawing/2014/main" id="{05CCBB26-9AC6-C226-670F-263E25B5FD12}"/>
              </a:ext>
            </a:extLst>
          </p:cNvPr>
          <p:cNvSpPr txBox="1"/>
          <p:nvPr userDrawn="1"/>
        </p:nvSpPr>
        <p:spPr>
          <a:xfrm>
            <a:off x="265181" y="404664"/>
            <a:ext cx="1173547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</a:pPr>
            <a:r>
              <a:rPr lang="en-US" sz="6340" spc="-374" dirty="0">
                <a:solidFill>
                  <a:srgbClr val="27468D"/>
                </a:solidFill>
                <a:latin typeface="Arial Bold"/>
              </a:rPr>
              <a:t>TALK ABOUT PEOPLE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A6A705-374B-9332-6A78-DB376141B1F4}"/>
              </a:ext>
            </a:extLst>
          </p:cNvPr>
          <p:cNvGrpSpPr/>
          <p:nvPr userDrawn="1"/>
        </p:nvGrpSpPr>
        <p:grpSpPr>
          <a:xfrm>
            <a:off x="3196949" y="1850473"/>
            <a:ext cx="2485571" cy="3157053"/>
            <a:chOff x="528977" y="1854471"/>
            <a:chExt cx="2485571" cy="3157053"/>
          </a:xfrm>
        </p:grpSpPr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id="{E275BFE1-CA25-7740-E64C-B21CE4C3627C}"/>
                </a:ext>
              </a:extLst>
            </p:cNvPr>
            <p:cNvGrpSpPr/>
            <p:nvPr userDrawn="1"/>
          </p:nvGrpSpPr>
          <p:grpSpPr>
            <a:xfrm>
              <a:off x="528977" y="3257029"/>
              <a:ext cx="2485571" cy="1754495"/>
              <a:chOff x="0" y="0"/>
              <a:chExt cx="1500474" cy="1059142"/>
            </a:xfrm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3BB9FBAF-D130-5052-2C27-05A60528A01A}"/>
                  </a:ext>
                </a:extLst>
              </p:cNvPr>
              <p:cNvSpPr/>
              <p:nvPr/>
            </p:nvSpPr>
            <p:spPr>
              <a:xfrm>
                <a:off x="0" y="0"/>
                <a:ext cx="1500474" cy="1059143"/>
              </a:xfrm>
              <a:custGeom>
                <a:avLst/>
                <a:gdLst/>
                <a:ahLst/>
                <a:cxnLst/>
                <a:rect l="l" t="t" r="r" b="b"/>
                <a:pathLst>
                  <a:path w="1500474" h="1059143">
                    <a:moveTo>
                      <a:pt x="1376013" y="1059142"/>
                    </a:moveTo>
                    <a:lnTo>
                      <a:pt x="124460" y="1059142"/>
                    </a:lnTo>
                    <a:cubicBezTo>
                      <a:pt x="55880" y="1059142"/>
                      <a:pt x="0" y="1003262"/>
                      <a:pt x="0" y="9346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76014" y="0"/>
                    </a:lnTo>
                    <a:cubicBezTo>
                      <a:pt x="1444594" y="0"/>
                      <a:pt x="1500474" y="55880"/>
                      <a:pt x="1500474" y="124460"/>
                    </a:cubicBezTo>
                    <a:lnTo>
                      <a:pt x="1500474" y="934682"/>
                    </a:lnTo>
                    <a:cubicBezTo>
                      <a:pt x="1500474" y="1003262"/>
                      <a:pt x="1444594" y="1059143"/>
                      <a:pt x="1376014" y="1059143"/>
                    </a:cubicBezTo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ABAEB572-4CFE-265B-A61C-6C586F84D36A}"/>
                </a:ext>
              </a:extLst>
            </p:cNvPr>
            <p:cNvSpPr txBox="1"/>
            <p:nvPr userDrawn="1"/>
          </p:nvSpPr>
          <p:spPr>
            <a:xfrm>
              <a:off x="778044" y="4010976"/>
              <a:ext cx="1958623" cy="477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Write something memorable.</a:t>
              </a:r>
            </a:p>
          </p:txBody>
        </p:sp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3CBE4A36-0014-178A-198E-574B2C26C18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88006" y="1854471"/>
              <a:ext cx="1767512" cy="1767512"/>
              <a:chOff x="0" y="0"/>
              <a:chExt cx="6350000" cy="6350000"/>
            </a:xfrm>
          </p:grpSpPr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86D73920-3CF3-ABC9-003E-4BA3B1A151B1}"/>
                  </a:ext>
                </a:extLst>
              </p:cNvPr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4870" b="-45082"/>
                </a:stretch>
              </a:blipFill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CD291753-AD2D-FBDD-8E21-799737BE117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1AEC85C6-80C2-DD66-ECFB-C33CA2498F38}"/>
                </a:ext>
              </a:extLst>
            </p:cNvPr>
            <p:cNvSpPr txBox="1"/>
            <p:nvPr userDrawn="1"/>
          </p:nvSpPr>
          <p:spPr>
            <a:xfrm>
              <a:off x="528977" y="3461953"/>
              <a:ext cx="2485565" cy="3704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1600" b="1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Name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21BC87-35FF-4909-7518-9ACE5AD02450}"/>
              </a:ext>
            </a:extLst>
          </p:cNvPr>
          <p:cNvGrpSpPr/>
          <p:nvPr userDrawn="1"/>
        </p:nvGrpSpPr>
        <p:grpSpPr>
          <a:xfrm>
            <a:off x="5864915" y="1850473"/>
            <a:ext cx="2485571" cy="3157053"/>
            <a:chOff x="528977" y="1854471"/>
            <a:chExt cx="2485571" cy="3157053"/>
          </a:xfrm>
        </p:grpSpPr>
        <p:grpSp>
          <p:nvGrpSpPr>
            <p:cNvPr id="43" name="Group 2">
              <a:extLst>
                <a:ext uri="{FF2B5EF4-FFF2-40B4-BE49-F238E27FC236}">
                  <a16:creationId xmlns:a16="http://schemas.microsoft.com/office/drawing/2014/main" id="{220A7810-82DD-CAC9-851B-2AB3347EEDDE}"/>
                </a:ext>
              </a:extLst>
            </p:cNvPr>
            <p:cNvGrpSpPr/>
            <p:nvPr userDrawn="1"/>
          </p:nvGrpSpPr>
          <p:grpSpPr>
            <a:xfrm>
              <a:off x="528977" y="3257029"/>
              <a:ext cx="2485571" cy="1754495"/>
              <a:chOff x="0" y="0"/>
              <a:chExt cx="1500474" cy="1059142"/>
            </a:xfrm>
          </p:grpSpPr>
          <p:sp>
            <p:nvSpPr>
              <p:cNvPr id="49" name="Freeform 3">
                <a:extLst>
                  <a:ext uri="{FF2B5EF4-FFF2-40B4-BE49-F238E27FC236}">
                    <a16:creationId xmlns:a16="http://schemas.microsoft.com/office/drawing/2014/main" id="{AD90E6B6-BDB8-A566-27D1-E8F27BB6CA99}"/>
                  </a:ext>
                </a:extLst>
              </p:cNvPr>
              <p:cNvSpPr/>
              <p:nvPr/>
            </p:nvSpPr>
            <p:spPr>
              <a:xfrm>
                <a:off x="0" y="0"/>
                <a:ext cx="1500474" cy="1059143"/>
              </a:xfrm>
              <a:custGeom>
                <a:avLst/>
                <a:gdLst/>
                <a:ahLst/>
                <a:cxnLst/>
                <a:rect l="l" t="t" r="r" b="b"/>
                <a:pathLst>
                  <a:path w="1500474" h="1059143">
                    <a:moveTo>
                      <a:pt x="1376013" y="1059142"/>
                    </a:moveTo>
                    <a:lnTo>
                      <a:pt x="124460" y="1059142"/>
                    </a:lnTo>
                    <a:cubicBezTo>
                      <a:pt x="55880" y="1059142"/>
                      <a:pt x="0" y="1003262"/>
                      <a:pt x="0" y="9346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76014" y="0"/>
                    </a:lnTo>
                    <a:cubicBezTo>
                      <a:pt x="1444594" y="0"/>
                      <a:pt x="1500474" y="55880"/>
                      <a:pt x="1500474" y="124460"/>
                    </a:cubicBezTo>
                    <a:lnTo>
                      <a:pt x="1500474" y="934682"/>
                    </a:lnTo>
                    <a:cubicBezTo>
                      <a:pt x="1500474" y="1003262"/>
                      <a:pt x="1444594" y="1059143"/>
                      <a:pt x="1376014" y="1059143"/>
                    </a:cubicBezTo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EF013A21-A135-81C0-4435-B4A318E12C1B}"/>
                </a:ext>
              </a:extLst>
            </p:cNvPr>
            <p:cNvSpPr txBox="1"/>
            <p:nvPr userDrawn="1"/>
          </p:nvSpPr>
          <p:spPr>
            <a:xfrm>
              <a:off x="778044" y="4010976"/>
              <a:ext cx="1958623" cy="477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Write something memorable.</a:t>
              </a:r>
            </a:p>
          </p:txBody>
        </p:sp>
        <p:grpSp>
          <p:nvGrpSpPr>
            <p:cNvPr id="45" name="Group 14">
              <a:extLst>
                <a:ext uri="{FF2B5EF4-FFF2-40B4-BE49-F238E27FC236}">
                  <a16:creationId xmlns:a16="http://schemas.microsoft.com/office/drawing/2014/main" id="{0869CB01-2BA4-23A6-83D1-930F3F8C126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88006" y="1854471"/>
              <a:ext cx="1767512" cy="1767512"/>
              <a:chOff x="0" y="0"/>
              <a:chExt cx="6350000" cy="6350000"/>
            </a:xfrm>
          </p:grpSpPr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63907B3E-9748-0808-6F55-045FD9F6391E}"/>
                  </a:ext>
                </a:extLst>
              </p:cNvPr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4870" b="-45082"/>
                </a:stretch>
              </a:blipFill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6CFD9B94-42EE-902A-3610-72C8CFAAF06B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FCA1B0C9-0807-9F68-E30B-AE502DEEF9FE}"/>
                </a:ext>
              </a:extLst>
            </p:cNvPr>
            <p:cNvSpPr txBox="1"/>
            <p:nvPr userDrawn="1"/>
          </p:nvSpPr>
          <p:spPr>
            <a:xfrm>
              <a:off x="528977" y="3461953"/>
              <a:ext cx="2485565" cy="3704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1600" b="1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Name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968374-C36E-7D27-3C7B-1E769632E918}"/>
              </a:ext>
            </a:extLst>
          </p:cNvPr>
          <p:cNvGrpSpPr/>
          <p:nvPr userDrawn="1"/>
        </p:nvGrpSpPr>
        <p:grpSpPr>
          <a:xfrm>
            <a:off x="8532887" y="1846475"/>
            <a:ext cx="2485571" cy="3157053"/>
            <a:chOff x="528977" y="1854471"/>
            <a:chExt cx="2485571" cy="3157053"/>
          </a:xfrm>
        </p:grpSpPr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55400F5E-2B4C-BB98-438D-948FAECB10C8}"/>
                </a:ext>
              </a:extLst>
            </p:cNvPr>
            <p:cNvGrpSpPr/>
            <p:nvPr userDrawn="1"/>
          </p:nvGrpSpPr>
          <p:grpSpPr>
            <a:xfrm>
              <a:off x="528977" y="3257029"/>
              <a:ext cx="2485571" cy="1754495"/>
              <a:chOff x="0" y="0"/>
              <a:chExt cx="1500474" cy="1059142"/>
            </a:xfrm>
          </p:grpSpPr>
          <p:sp>
            <p:nvSpPr>
              <p:cNvPr id="57" name="Freeform 3">
                <a:extLst>
                  <a:ext uri="{FF2B5EF4-FFF2-40B4-BE49-F238E27FC236}">
                    <a16:creationId xmlns:a16="http://schemas.microsoft.com/office/drawing/2014/main" id="{DB1EADED-E479-D687-7AFC-7850F19CE44D}"/>
                  </a:ext>
                </a:extLst>
              </p:cNvPr>
              <p:cNvSpPr/>
              <p:nvPr/>
            </p:nvSpPr>
            <p:spPr>
              <a:xfrm>
                <a:off x="0" y="0"/>
                <a:ext cx="1500474" cy="1059143"/>
              </a:xfrm>
              <a:custGeom>
                <a:avLst/>
                <a:gdLst/>
                <a:ahLst/>
                <a:cxnLst/>
                <a:rect l="l" t="t" r="r" b="b"/>
                <a:pathLst>
                  <a:path w="1500474" h="1059143">
                    <a:moveTo>
                      <a:pt x="1376013" y="1059142"/>
                    </a:moveTo>
                    <a:lnTo>
                      <a:pt x="124460" y="1059142"/>
                    </a:lnTo>
                    <a:cubicBezTo>
                      <a:pt x="55880" y="1059142"/>
                      <a:pt x="0" y="1003262"/>
                      <a:pt x="0" y="9346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76014" y="0"/>
                    </a:lnTo>
                    <a:cubicBezTo>
                      <a:pt x="1444594" y="0"/>
                      <a:pt x="1500474" y="55880"/>
                      <a:pt x="1500474" y="124460"/>
                    </a:cubicBezTo>
                    <a:lnTo>
                      <a:pt x="1500474" y="934682"/>
                    </a:lnTo>
                    <a:cubicBezTo>
                      <a:pt x="1500474" y="1003262"/>
                      <a:pt x="1444594" y="1059143"/>
                      <a:pt x="1376014" y="1059143"/>
                    </a:cubicBezTo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96F6D7D4-3F4E-45D1-6B7D-CAA0F7860686}"/>
                </a:ext>
              </a:extLst>
            </p:cNvPr>
            <p:cNvSpPr txBox="1"/>
            <p:nvPr userDrawn="1"/>
          </p:nvSpPr>
          <p:spPr>
            <a:xfrm>
              <a:off x="778044" y="4010976"/>
              <a:ext cx="1958623" cy="477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Write something memorable.</a:t>
              </a:r>
            </a:p>
          </p:txBody>
        </p:sp>
        <p:grpSp>
          <p:nvGrpSpPr>
            <p:cNvPr id="53" name="Group 14">
              <a:extLst>
                <a:ext uri="{FF2B5EF4-FFF2-40B4-BE49-F238E27FC236}">
                  <a16:creationId xmlns:a16="http://schemas.microsoft.com/office/drawing/2014/main" id="{F5964298-B4A3-A510-24FA-AD3189A0F60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88006" y="1854471"/>
              <a:ext cx="1767512" cy="1767512"/>
              <a:chOff x="0" y="0"/>
              <a:chExt cx="6350000" cy="6350000"/>
            </a:xfrm>
          </p:grpSpPr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B7D1A0E4-5FDA-97ED-E33B-1CD0E61BAE97}"/>
                  </a:ext>
                </a:extLst>
              </p:cNvPr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4870" b="-45082"/>
                </a:stretch>
              </a:blipFill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64250DC6-EBA1-3145-7D4B-ACC2EB2C365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ACF18D22-87C4-5064-2400-EC62847CF76C}"/>
                </a:ext>
              </a:extLst>
            </p:cNvPr>
            <p:cNvSpPr txBox="1"/>
            <p:nvPr userDrawn="1"/>
          </p:nvSpPr>
          <p:spPr>
            <a:xfrm>
              <a:off x="528977" y="3461953"/>
              <a:ext cx="2485565" cy="3704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1600" b="1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8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rgbClr val="274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7C28-5045-4542-48A0-8C288A0A1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D6C07-6C97-DE5B-5BE1-6099D9E5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3785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7C28-5045-4542-48A0-8C288A0A1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D6C07-6C97-DE5B-5BE1-6099D9E5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4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1">
    <p:bg>
      <p:bgPr>
        <a:solidFill>
          <a:srgbClr val="E99E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7C28-5045-4542-48A0-8C288A0A1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D6C07-6C97-DE5B-5BE1-6099D9E5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3609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F87F-7F07-B33C-B3A6-CE04CE72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E4CF-4D93-AF57-DDBF-33725641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8874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A5FC-4F17-105B-8005-BA8201F0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4E9E2-9E92-F485-D939-DD78240B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874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379D-8854-F61F-D012-688C804E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5208-4481-F761-BAAB-F99E7F544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9A9D1-CDE0-37DD-43B2-A73B72166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895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6C15-D567-D460-EBE9-D089C955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1B871-9819-39AD-3891-935BF2F1D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6EA3A-CD19-2A72-B75E-EB365686F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8FFCC-B44A-E99A-8E82-43FB280CE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EF101-F5CD-8101-2565-E71978B0A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0517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7C5C-6A7F-DBDB-D2D0-87F7B398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36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108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263352" y="3523763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773013" y="141277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9376" y="3837019"/>
            <a:ext cx="3096344" cy="720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013935" y="1653164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0" name="Text Placeholder 45">
            <a:extLst>
              <a:ext uri="{FF2B5EF4-FFF2-40B4-BE49-F238E27FC236}">
                <a16:creationId xmlns:a16="http://schemas.microsoft.com/office/drawing/2014/main" id="{B2083030-32E2-67B5-7B9B-CEFD274F6981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43223" y="5206953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7676B8CC-59D3-404D-01FD-1C8ABFC625A0}"/>
              </a:ext>
            </a:extLst>
          </p:cNvPr>
          <p:cNvSpPr/>
          <p:nvPr userDrawn="1"/>
        </p:nvSpPr>
        <p:spPr>
          <a:xfrm>
            <a:off x="3909688" y="3523763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8A106585-3F5E-E0FC-C247-D18D3D2830E0}"/>
              </a:ext>
            </a:extLst>
          </p:cNvPr>
          <p:cNvSpPr/>
          <p:nvPr userDrawn="1"/>
        </p:nvSpPr>
        <p:spPr>
          <a:xfrm>
            <a:off x="4419349" y="141277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7642502C-EB99-1035-60DC-2ED681EEB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712" y="3837019"/>
            <a:ext cx="3096344" cy="720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C839B67F-1C8F-0B5E-5985-4432128D8C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271" y="1653164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0B5D9AC9-9E3C-10DF-47CD-A051AFCB8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559" y="5206953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ADCCD37-1CED-A920-20C4-31C304BBDED2}"/>
              </a:ext>
            </a:extLst>
          </p:cNvPr>
          <p:cNvSpPr/>
          <p:nvPr userDrawn="1"/>
        </p:nvSpPr>
        <p:spPr>
          <a:xfrm>
            <a:off x="7551846" y="3536857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ADE8E898-1755-7D98-C8B6-DDCA21861960}"/>
              </a:ext>
            </a:extLst>
          </p:cNvPr>
          <p:cNvSpPr/>
          <p:nvPr userDrawn="1"/>
        </p:nvSpPr>
        <p:spPr>
          <a:xfrm>
            <a:off x="8061507" y="1425870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0A302E6B-8276-9236-4723-E8D77D0F4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7870" y="3850113"/>
            <a:ext cx="3096344" cy="720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DB3A45A3-B5C3-016C-4456-1AF3D3CC13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02429" y="1666258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2CAC52CA-A8D7-6EB1-FC31-96CC04CB30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31717" y="5220047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AA90DC6B-C9C7-8E09-4229-27E333AF9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12" y="4557098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0DA03509-B945-98AA-013C-82D390FD82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83948" y="4557098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8A775D7C-EDD0-7346-EA87-453A56CAC1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6106" y="4570192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9360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95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ED2F-1E61-8647-8746-2B4EDBAF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0D36-2D70-BB43-7987-A2B82DEA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663C4-6244-DD8C-D918-161E0FEA4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831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3CA5-3986-001E-D938-802559BF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4A0A0-CBF8-19F9-9B38-EBB122E4F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D7A77-8452-4678-CB5B-A85B9626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70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85625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E2D99A-F942-3C88-9ADB-793B68D43F60}"/>
              </a:ext>
            </a:extLst>
          </p:cNvPr>
          <p:cNvSpPr/>
          <p:nvPr userDrawn="1"/>
        </p:nvSpPr>
        <p:spPr>
          <a:xfrm>
            <a:off x="623392" y="460262"/>
            <a:ext cx="11089232" cy="2520280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3F5AFC-CEB4-7217-0649-23E18938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A34F9-22F8-BB71-9336-50F3E18C7829}"/>
              </a:ext>
            </a:extLst>
          </p:cNvPr>
          <p:cNvSpPr txBox="1"/>
          <p:nvPr userDrawn="1"/>
        </p:nvSpPr>
        <p:spPr>
          <a:xfrm>
            <a:off x="623392" y="3068960"/>
            <a:ext cx="1108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7468D"/>
                </a:solidFill>
              </a:rPr>
              <a:t>Click to add your name, position, Rotary club</a:t>
            </a:r>
            <a:endParaRPr lang="id-ID" dirty="0">
              <a:solidFill>
                <a:srgbClr val="2746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8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263352" y="4024107"/>
            <a:ext cx="2819561" cy="199025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108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641934" y="2264373"/>
            <a:ext cx="2005015" cy="200501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38067" y="4269388"/>
            <a:ext cx="2474309" cy="463341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0" name="Text Placeholder 45">
            <a:extLst>
              <a:ext uri="{FF2B5EF4-FFF2-40B4-BE49-F238E27FC236}">
                <a16:creationId xmlns:a16="http://schemas.microsoft.com/office/drawing/2014/main" id="{B2083030-32E2-67B5-7B9B-CEFD274F6981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33656" y="5199773"/>
            <a:ext cx="2532090" cy="52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92AF729-58DC-2853-A2A3-6F00F193E7E2}"/>
              </a:ext>
            </a:extLst>
          </p:cNvPr>
          <p:cNvSpPr/>
          <p:nvPr userDrawn="1"/>
        </p:nvSpPr>
        <p:spPr>
          <a:xfrm>
            <a:off x="3127953" y="4024107"/>
            <a:ext cx="2819561" cy="199025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8D50058-B136-F49F-EB7F-E874252C98E8}"/>
              </a:ext>
            </a:extLst>
          </p:cNvPr>
          <p:cNvSpPr/>
          <p:nvPr userDrawn="1"/>
        </p:nvSpPr>
        <p:spPr>
          <a:xfrm>
            <a:off x="3506535" y="2264373"/>
            <a:ext cx="2005015" cy="200501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6AD23C4A-279E-10CD-6FB9-8F20F5519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668" y="4269388"/>
            <a:ext cx="2474309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" name="Picture Placeholder 42">
            <a:extLst>
              <a:ext uri="{FF2B5EF4-FFF2-40B4-BE49-F238E27FC236}">
                <a16:creationId xmlns:a16="http://schemas.microsoft.com/office/drawing/2014/main" id="{B25FFC4C-AF15-FB03-051C-98D4B8F725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9057" y="2462286"/>
            <a:ext cx="1619970" cy="16199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2E06F829-A1C1-7981-E410-2CC03B735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8257" y="5199773"/>
            <a:ext cx="2532090" cy="52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3F09165A-41B7-95C6-A35D-0612DB6A00EA}"/>
              </a:ext>
            </a:extLst>
          </p:cNvPr>
          <p:cNvSpPr/>
          <p:nvPr userDrawn="1"/>
        </p:nvSpPr>
        <p:spPr>
          <a:xfrm>
            <a:off x="5986173" y="4024107"/>
            <a:ext cx="2819561" cy="199025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26BF0EB6-F0BE-EF58-978B-E5C215E61D9C}"/>
              </a:ext>
            </a:extLst>
          </p:cNvPr>
          <p:cNvSpPr/>
          <p:nvPr userDrawn="1"/>
        </p:nvSpPr>
        <p:spPr>
          <a:xfrm>
            <a:off x="6364755" y="2264373"/>
            <a:ext cx="2005015" cy="200501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C827D9C3-EDF2-3DC6-5766-16B02AD8B8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0888" y="4269388"/>
            <a:ext cx="2474309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5" name="Picture Placeholder 42">
            <a:extLst>
              <a:ext uri="{FF2B5EF4-FFF2-40B4-BE49-F238E27FC236}">
                <a16:creationId xmlns:a16="http://schemas.microsoft.com/office/drawing/2014/main" id="{8DC90E01-FA06-6456-EEAA-780C455982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7277" y="2462286"/>
            <a:ext cx="1619970" cy="16199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F4DCDDAC-E48A-5CA1-BC29-263905E6C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477" y="5199773"/>
            <a:ext cx="2532090" cy="52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484D50ED-09D2-6017-3C2D-A41BC37ADD9B}"/>
              </a:ext>
            </a:extLst>
          </p:cNvPr>
          <p:cNvSpPr/>
          <p:nvPr userDrawn="1"/>
        </p:nvSpPr>
        <p:spPr>
          <a:xfrm>
            <a:off x="8850774" y="4024107"/>
            <a:ext cx="2819561" cy="199025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62CA79CE-0734-9776-958F-5E5E9F3B8BA9}"/>
              </a:ext>
            </a:extLst>
          </p:cNvPr>
          <p:cNvSpPr/>
          <p:nvPr userDrawn="1"/>
        </p:nvSpPr>
        <p:spPr>
          <a:xfrm>
            <a:off x="9229356" y="2264373"/>
            <a:ext cx="2005015" cy="200501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34F1EF73-80AF-9C10-C553-CF63DBC84C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5489" y="4269388"/>
            <a:ext cx="2474309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DAB7A75B-B02B-C943-95C0-3812A9A09E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878" y="2462286"/>
            <a:ext cx="1619970" cy="16199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46DF3825-2DD0-AFC3-787D-7B4A318EE0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21078" y="5199773"/>
            <a:ext cx="2532090" cy="52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34456" y="2462286"/>
            <a:ext cx="1619970" cy="16199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C2A850C7-E3B0-30D7-F085-D846EF96BD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3656" y="4732729"/>
            <a:ext cx="2532090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DDCD9EF7-DF05-20D0-9515-546ABA40D1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98257" y="4732729"/>
            <a:ext cx="2532090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4" name="Text Placeholder 45">
            <a:extLst>
              <a:ext uri="{FF2B5EF4-FFF2-40B4-BE49-F238E27FC236}">
                <a16:creationId xmlns:a16="http://schemas.microsoft.com/office/drawing/2014/main" id="{2F977701-0939-6B20-10CA-FA36074416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6477" y="4732729"/>
            <a:ext cx="2532090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6" name="Text Placeholder 45">
            <a:extLst>
              <a:ext uri="{FF2B5EF4-FFF2-40B4-BE49-F238E27FC236}">
                <a16:creationId xmlns:a16="http://schemas.microsoft.com/office/drawing/2014/main" id="{CB20D362-6359-7F00-C69D-4F19998849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1078" y="4732729"/>
            <a:ext cx="2532090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587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01" y="46979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3A9BF25F-882B-3A84-E51F-224300247C8C}"/>
              </a:ext>
            </a:extLst>
          </p:cNvPr>
          <p:cNvSpPr/>
          <p:nvPr userDrawn="1"/>
        </p:nvSpPr>
        <p:spPr>
          <a:xfrm>
            <a:off x="236293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17B796DA-B60B-4D44-288C-D4B0D07B8859}"/>
              </a:ext>
            </a:extLst>
          </p:cNvPr>
          <p:cNvSpPr/>
          <p:nvPr userDrawn="1"/>
        </p:nvSpPr>
        <p:spPr>
          <a:xfrm>
            <a:off x="558571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9F3DFC3E-178A-C4DF-BB25-5A5B60AD4D5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2892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0" name="Picture Placeholder 42">
            <a:extLst>
              <a:ext uri="{FF2B5EF4-FFF2-40B4-BE49-F238E27FC236}">
                <a16:creationId xmlns:a16="http://schemas.microsoft.com/office/drawing/2014/main" id="{6FFA4BB4-0F29-35FF-1106-7F487C07E9F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10915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2" name="Text Placeholder 45">
            <a:extLst>
              <a:ext uri="{FF2B5EF4-FFF2-40B4-BE49-F238E27FC236}">
                <a16:creationId xmlns:a16="http://schemas.microsoft.com/office/drawing/2014/main" id="{587DC4AB-F459-A5B3-4134-231FAEE00FE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50030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3" name="Freeform 3">
            <a:extLst>
              <a:ext uri="{FF2B5EF4-FFF2-40B4-BE49-F238E27FC236}">
                <a16:creationId xmlns:a16="http://schemas.microsoft.com/office/drawing/2014/main" id="{4128DD4C-823D-698C-26BF-7DAE614389E2}"/>
              </a:ext>
            </a:extLst>
          </p:cNvPr>
          <p:cNvSpPr/>
          <p:nvPr userDrawn="1"/>
        </p:nvSpPr>
        <p:spPr>
          <a:xfrm>
            <a:off x="2567608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4" name="Freeform 16">
            <a:extLst>
              <a:ext uri="{FF2B5EF4-FFF2-40B4-BE49-F238E27FC236}">
                <a16:creationId xmlns:a16="http://schemas.microsoft.com/office/drawing/2014/main" id="{3797E47C-10E0-2333-4EBF-99B3C06DF1B7}"/>
              </a:ext>
            </a:extLst>
          </p:cNvPr>
          <p:cNvSpPr/>
          <p:nvPr userDrawn="1"/>
        </p:nvSpPr>
        <p:spPr>
          <a:xfrm>
            <a:off x="2889886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DCF4F05C-6439-8800-7E64-BFA0045D504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704207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6" name="Picture Placeholder 42">
            <a:extLst>
              <a:ext uri="{FF2B5EF4-FFF2-40B4-BE49-F238E27FC236}">
                <a16:creationId xmlns:a16="http://schemas.microsoft.com/office/drawing/2014/main" id="{8B09ECBD-0F1F-4CFB-0C80-5E58CCA8D5C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042230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7" name="Text Placeholder 45">
            <a:extLst>
              <a:ext uri="{FF2B5EF4-FFF2-40B4-BE49-F238E27FC236}">
                <a16:creationId xmlns:a16="http://schemas.microsoft.com/office/drawing/2014/main" id="{206985C5-E20D-7BC0-4F8D-67ED6907FCA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681345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225F5C82-FD80-D938-4D9E-69839072AF58}"/>
              </a:ext>
            </a:extLst>
          </p:cNvPr>
          <p:cNvSpPr/>
          <p:nvPr userDrawn="1"/>
        </p:nvSpPr>
        <p:spPr>
          <a:xfrm>
            <a:off x="4898277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9" name="Freeform 16">
            <a:extLst>
              <a:ext uri="{FF2B5EF4-FFF2-40B4-BE49-F238E27FC236}">
                <a16:creationId xmlns:a16="http://schemas.microsoft.com/office/drawing/2014/main" id="{45933160-5179-10D0-FB67-696EA6468A16}"/>
              </a:ext>
            </a:extLst>
          </p:cNvPr>
          <p:cNvSpPr/>
          <p:nvPr userDrawn="1"/>
        </p:nvSpPr>
        <p:spPr>
          <a:xfrm>
            <a:off x="5220555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0" name="Text Placeholder 37">
            <a:extLst>
              <a:ext uri="{FF2B5EF4-FFF2-40B4-BE49-F238E27FC236}">
                <a16:creationId xmlns:a16="http://schemas.microsoft.com/office/drawing/2014/main" id="{37594E9F-08A9-A942-1243-702B6942FC8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034876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1" name="Picture Placeholder 42">
            <a:extLst>
              <a:ext uri="{FF2B5EF4-FFF2-40B4-BE49-F238E27FC236}">
                <a16:creationId xmlns:a16="http://schemas.microsoft.com/office/drawing/2014/main" id="{CB178087-EA8C-4F4C-CCD6-2A401853262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372899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92" name="Text Placeholder 45">
            <a:extLst>
              <a:ext uri="{FF2B5EF4-FFF2-40B4-BE49-F238E27FC236}">
                <a16:creationId xmlns:a16="http://schemas.microsoft.com/office/drawing/2014/main" id="{BA10ABB8-CB8A-7F87-AC9B-3EFA3D0B2E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012014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3" name="Freeform 3">
            <a:extLst>
              <a:ext uri="{FF2B5EF4-FFF2-40B4-BE49-F238E27FC236}">
                <a16:creationId xmlns:a16="http://schemas.microsoft.com/office/drawing/2014/main" id="{FD41F4DA-7BCF-0F89-5FFC-3187CD18FEDE}"/>
              </a:ext>
            </a:extLst>
          </p:cNvPr>
          <p:cNvSpPr/>
          <p:nvPr userDrawn="1"/>
        </p:nvSpPr>
        <p:spPr>
          <a:xfrm>
            <a:off x="7229592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BDB152E8-6C39-3425-2633-7D8E7ADC1C66}"/>
              </a:ext>
            </a:extLst>
          </p:cNvPr>
          <p:cNvSpPr/>
          <p:nvPr userDrawn="1"/>
        </p:nvSpPr>
        <p:spPr>
          <a:xfrm>
            <a:off x="7551870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5" name="Text Placeholder 37">
            <a:extLst>
              <a:ext uri="{FF2B5EF4-FFF2-40B4-BE49-F238E27FC236}">
                <a16:creationId xmlns:a16="http://schemas.microsoft.com/office/drawing/2014/main" id="{5A8474FC-99DA-DE70-BBC7-EA0BC0CF12B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366191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6" name="Picture Placeholder 42">
            <a:extLst>
              <a:ext uri="{FF2B5EF4-FFF2-40B4-BE49-F238E27FC236}">
                <a16:creationId xmlns:a16="http://schemas.microsoft.com/office/drawing/2014/main" id="{89A953F3-8D74-688B-8F0E-D36B9D362FD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704214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97" name="Text Placeholder 45">
            <a:extLst>
              <a:ext uri="{FF2B5EF4-FFF2-40B4-BE49-F238E27FC236}">
                <a16:creationId xmlns:a16="http://schemas.microsoft.com/office/drawing/2014/main" id="{AC1FD28F-CA61-F87A-0429-52E3C11F5A6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343329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0" name="Text Placeholder 45">
            <a:extLst>
              <a:ext uri="{FF2B5EF4-FFF2-40B4-BE49-F238E27FC236}">
                <a16:creationId xmlns:a16="http://schemas.microsoft.com/office/drawing/2014/main" id="{B27B888F-5B8F-2890-B5A3-6573A264BFC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48897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1" name="Text Placeholder 45">
            <a:extLst>
              <a:ext uri="{FF2B5EF4-FFF2-40B4-BE49-F238E27FC236}">
                <a16:creationId xmlns:a16="http://schemas.microsoft.com/office/drawing/2014/main" id="{7BBB1B62-0CE7-D571-3E54-C6B14DAA16A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2680212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2" name="Text Placeholder 45">
            <a:extLst>
              <a:ext uri="{FF2B5EF4-FFF2-40B4-BE49-F238E27FC236}">
                <a16:creationId xmlns:a16="http://schemas.microsoft.com/office/drawing/2014/main" id="{E9531843-BAEB-5753-3C1F-F18CACC0F83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010881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3" name="Text Placeholder 45">
            <a:extLst>
              <a:ext uri="{FF2B5EF4-FFF2-40B4-BE49-F238E27FC236}">
                <a16:creationId xmlns:a16="http://schemas.microsoft.com/office/drawing/2014/main" id="{594FD905-F51A-B79A-F132-F6CF4B6D45B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342196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4" name="Freeform 3">
            <a:extLst>
              <a:ext uri="{FF2B5EF4-FFF2-40B4-BE49-F238E27FC236}">
                <a16:creationId xmlns:a16="http://schemas.microsoft.com/office/drawing/2014/main" id="{5A767C8F-CF12-6303-E512-4F78EA77AC11}"/>
              </a:ext>
            </a:extLst>
          </p:cNvPr>
          <p:cNvSpPr/>
          <p:nvPr userDrawn="1"/>
        </p:nvSpPr>
        <p:spPr>
          <a:xfrm>
            <a:off x="9560907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5" name="Freeform 16">
            <a:extLst>
              <a:ext uri="{FF2B5EF4-FFF2-40B4-BE49-F238E27FC236}">
                <a16:creationId xmlns:a16="http://schemas.microsoft.com/office/drawing/2014/main" id="{21AA41DE-732A-69FC-694D-A5441A9C2A6C}"/>
              </a:ext>
            </a:extLst>
          </p:cNvPr>
          <p:cNvSpPr/>
          <p:nvPr userDrawn="1"/>
        </p:nvSpPr>
        <p:spPr>
          <a:xfrm>
            <a:off x="9883185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6" name="Text Placeholder 37">
            <a:extLst>
              <a:ext uri="{FF2B5EF4-FFF2-40B4-BE49-F238E27FC236}">
                <a16:creationId xmlns:a16="http://schemas.microsoft.com/office/drawing/2014/main" id="{D8DAC1F4-152E-6AE4-E164-86CBC9E8E50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9697506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7" name="Picture Placeholder 42">
            <a:extLst>
              <a:ext uri="{FF2B5EF4-FFF2-40B4-BE49-F238E27FC236}">
                <a16:creationId xmlns:a16="http://schemas.microsoft.com/office/drawing/2014/main" id="{3F871F2E-4C8B-2AAB-670C-0765D92D3887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0035529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18" name="Text Placeholder 45">
            <a:extLst>
              <a:ext uri="{FF2B5EF4-FFF2-40B4-BE49-F238E27FC236}">
                <a16:creationId xmlns:a16="http://schemas.microsoft.com/office/drawing/2014/main" id="{51EB8AD5-6298-E5D4-92AC-34FEC12600E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9674644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9" name="Text Placeholder 45">
            <a:extLst>
              <a:ext uri="{FF2B5EF4-FFF2-40B4-BE49-F238E27FC236}">
                <a16:creationId xmlns:a16="http://schemas.microsoft.com/office/drawing/2014/main" id="{33546C9E-D017-3AD9-8369-E574EBB3A283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673511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152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1415480" y="239440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1636485" y="141086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09155" y="248554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740956" y="151533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C2A850C7-E3B0-30D7-F085-D846EF96BD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93477" y="302042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71672DB7-AD94-9F3F-B6FA-B77815756BEC}"/>
              </a:ext>
            </a:extLst>
          </p:cNvPr>
          <p:cNvSpPr/>
          <p:nvPr userDrawn="1"/>
        </p:nvSpPr>
        <p:spPr>
          <a:xfrm>
            <a:off x="3012288" y="239440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67D5449-BE80-ACDD-A1E5-D0B4EDEEB0AF}"/>
              </a:ext>
            </a:extLst>
          </p:cNvPr>
          <p:cNvSpPr/>
          <p:nvPr userDrawn="1"/>
        </p:nvSpPr>
        <p:spPr>
          <a:xfrm>
            <a:off x="3233293" y="141086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3CE2DC60-C8E5-56A7-419F-7710029ECB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05963" y="248554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BDC8C1FB-64F9-EF27-379A-969318331BA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7764" y="151533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1E119D76-2584-F960-0B48-16F57DDDE6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0285" y="302042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CDBC583B-BAAE-AEFF-3B33-B73EEF58FC56}"/>
              </a:ext>
            </a:extLst>
          </p:cNvPr>
          <p:cNvSpPr/>
          <p:nvPr userDrawn="1"/>
        </p:nvSpPr>
        <p:spPr>
          <a:xfrm>
            <a:off x="4611339" y="2421007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66DF0DA-742A-ADDB-32B8-579FBE80EDB7}"/>
              </a:ext>
            </a:extLst>
          </p:cNvPr>
          <p:cNvSpPr/>
          <p:nvPr userDrawn="1"/>
        </p:nvSpPr>
        <p:spPr>
          <a:xfrm>
            <a:off x="4832344" y="1437466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FF1A57C5-FBD7-A248-924E-E4736CF4DD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05014" y="2512145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0" name="Picture Placeholder 42">
            <a:extLst>
              <a:ext uri="{FF2B5EF4-FFF2-40B4-BE49-F238E27FC236}">
                <a16:creationId xmlns:a16="http://schemas.microsoft.com/office/drawing/2014/main" id="{8FA7CB92-A3B9-38A5-8F90-0F36882B5F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36815" y="1541937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32" name="Text Placeholder 45">
            <a:extLst>
              <a:ext uri="{FF2B5EF4-FFF2-40B4-BE49-F238E27FC236}">
                <a16:creationId xmlns:a16="http://schemas.microsoft.com/office/drawing/2014/main" id="{06717867-A9B5-668C-7183-25C1A7F122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89336" y="3047029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6356EA7C-2D9C-E958-DCC1-D0C020FDF9E4}"/>
              </a:ext>
            </a:extLst>
          </p:cNvPr>
          <p:cNvSpPr/>
          <p:nvPr userDrawn="1"/>
        </p:nvSpPr>
        <p:spPr>
          <a:xfrm>
            <a:off x="6208147" y="2421007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B0C6EE49-6124-626F-2AD1-AADA83D2B2B4}"/>
              </a:ext>
            </a:extLst>
          </p:cNvPr>
          <p:cNvSpPr/>
          <p:nvPr userDrawn="1"/>
        </p:nvSpPr>
        <p:spPr>
          <a:xfrm>
            <a:off x="6429152" y="1437466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54114AB8-5619-7286-7453-47D99BD1DD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1822" y="2512145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6" name="Picture Placeholder 42">
            <a:extLst>
              <a:ext uri="{FF2B5EF4-FFF2-40B4-BE49-F238E27FC236}">
                <a16:creationId xmlns:a16="http://schemas.microsoft.com/office/drawing/2014/main" id="{CAC1DAE7-E329-409D-498E-7CBD5BE158E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33623" y="1541937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1" name="Text Placeholder 45">
            <a:extLst>
              <a:ext uri="{FF2B5EF4-FFF2-40B4-BE49-F238E27FC236}">
                <a16:creationId xmlns:a16="http://schemas.microsoft.com/office/drawing/2014/main" id="{9817E5FF-F68D-F00D-48F9-320AA77CDD3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86144" y="3047029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31AC4124-5263-217E-408F-F876FB115CF3}"/>
              </a:ext>
            </a:extLst>
          </p:cNvPr>
          <p:cNvSpPr/>
          <p:nvPr userDrawn="1"/>
        </p:nvSpPr>
        <p:spPr>
          <a:xfrm>
            <a:off x="7816802" y="2421007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C7B57033-383F-B820-9BAC-E69228E910C3}"/>
              </a:ext>
            </a:extLst>
          </p:cNvPr>
          <p:cNvSpPr/>
          <p:nvPr userDrawn="1"/>
        </p:nvSpPr>
        <p:spPr>
          <a:xfrm>
            <a:off x="8037807" y="1437466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30EDC797-260B-32FC-2E2C-7D9E6B3D40C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10477" y="2512145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D8A0EC9F-70D4-172B-6ECA-9B72B0D4AFD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42278" y="1541937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5A6097A-3473-71DE-5093-125ABECA4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94799" y="3047029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FD18D26F-F94C-672A-3D6A-3BDA20F95770}"/>
              </a:ext>
            </a:extLst>
          </p:cNvPr>
          <p:cNvSpPr/>
          <p:nvPr userDrawn="1"/>
        </p:nvSpPr>
        <p:spPr>
          <a:xfrm>
            <a:off x="9413610" y="2421007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9F36CBFB-2DDB-80C4-053C-D1C0BF9A3F81}"/>
              </a:ext>
            </a:extLst>
          </p:cNvPr>
          <p:cNvSpPr/>
          <p:nvPr userDrawn="1"/>
        </p:nvSpPr>
        <p:spPr>
          <a:xfrm>
            <a:off x="9634615" y="1437466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731DD01C-1637-6A81-9A30-4808607D12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07285" y="2512145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0" name="Picture Placeholder 42">
            <a:extLst>
              <a:ext uri="{FF2B5EF4-FFF2-40B4-BE49-F238E27FC236}">
                <a16:creationId xmlns:a16="http://schemas.microsoft.com/office/drawing/2014/main" id="{73C8059D-484E-5323-2A7D-1F64656C479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39086" y="1541937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B289CA50-31D3-D15F-AF03-8C1FB05374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91607" y="3047029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383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01" y="46979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7FBCFEA3-6F29-1BB9-DFE2-BF388D86A53C}"/>
              </a:ext>
            </a:extLst>
          </p:cNvPr>
          <p:cNvSpPr/>
          <p:nvPr userDrawn="1"/>
        </p:nvSpPr>
        <p:spPr>
          <a:xfrm>
            <a:off x="983432" y="5192175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38E006B7-F825-38B3-4972-15E2FAC53734}"/>
              </a:ext>
            </a:extLst>
          </p:cNvPr>
          <p:cNvSpPr/>
          <p:nvPr userDrawn="1"/>
        </p:nvSpPr>
        <p:spPr>
          <a:xfrm>
            <a:off x="1305710" y="3779874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542D5649-0C79-E473-8B8D-ED8F9BC7219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20031" y="5386287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5" name="Picture Placeholder 42">
            <a:extLst>
              <a:ext uri="{FF2B5EF4-FFF2-40B4-BE49-F238E27FC236}">
                <a16:creationId xmlns:a16="http://schemas.microsoft.com/office/drawing/2014/main" id="{11072B17-6451-A116-6B44-D931DFE5524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458054" y="3932218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77BA021E-BEDA-7A0C-BF63-B44523EF93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97169" y="579630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70E6834-8357-1804-C26F-0591AB3B113E}"/>
              </a:ext>
            </a:extLst>
          </p:cNvPr>
          <p:cNvSpPr/>
          <p:nvPr userDrawn="1"/>
        </p:nvSpPr>
        <p:spPr>
          <a:xfrm>
            <a:off x="3314747" y="5192175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0FFB7F6-A24E-3BB6-13A6-1F4DAC35E15B}"/>
              </a:ext>
            </a:extLst>
          </p:cNvPr>
          <p:cNvSpPr/>
          <p:nvPr userDrawn="1"/>
        </p:nvSpPr>
        <p:spPr>
          <a:xfrm>
            <a:off x="3637025" y="3779874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01867B58-EE79-3DC7-073E-AD4501B8C5E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51346" y="5386287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" name="Picture Placeholder 42">
            <a:extLst>
              <a:ext uri="{FF2B5EF4-FFF2-40B4-BE49-F238E27FC236}">
                <a16:creationId xmlns:a16="http://schemas.microsoft.com/office/drawing/2014/main" id="{088CEEAF-DE29-81DB-5C6C-86B021A5893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789369" y="3932218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63CD6193-01FE-27C0-A68D-11D87FB4BED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28484" y="579630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A06E4E1-3587-37F6-5BE2-C986F3E32E5B}"/>
              </a:ext>
            </a:extLst>
          </p:cNvPr>
          <p:cNvSpPr/>
          <p:nvPr userDrawn="1"/>
        </p:nvSpPr>
        <p:spPr>
          <a:xfrm>
            <a:off x="5645416" y="5192175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094FAA37-557E-42BF-FDAF-F13D9004D530}"/>
              </a:ext>
            </a:extLst>
          </p:cNvPr>
          <p:cNvSpPr/>
          <p:nvPr userDrawn="1"/>
        </p:nvSpPr>
        <p:spPr>
          <a:xfrm>
            <a:off x="5967694" y="3779874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0138AB32-C2CF-0A33-227D-209D6C45959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82015" y="5386287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5" name="Picture Placeholder 42">
            <a:extLst>
              <a:ext uri="{FF2B5EF4-FFF2-40B4-BE49-F238E27FC236}">
                <a16:creationId xmlns:a16="http://schemas.microsoft.com/office/drawing/2014/main" id="{F4CDF538-2511-AA3D-6574-E8FDB9C0428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20038" y="3932218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F21B387E-6A7F-C687-72E2-60339EF08C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59153" y="579630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34C6A5D8-E987-F409-DE8A-A80FE349F75B}"/>
              </a:ext>
            </a:extLst>
          </p:cNvPr>
          <p:cNvSpPr/>
          <p:nvPr userDrawn="1"/>
        </p:nvSpPr>
        <p:spPr>
          <a:xfrm>
            <a:off x="7976731" y="5192175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D93581A8-00EC-05BD-29E6-9677D93184C6}"/>
              </a:ext>
            </a:extLst>
          </p:cNvPr>
          <p:cNvSpPr/>
          <p:nvPr userDrawn="1"/>
        </p:nvSpPr>
        <p:spPr>
          <a:xfrm>
            <a:off x="8299009" y="3779874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1DDDA90B-E3AF-BC85-3FE1-52F1401C8F1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3330" y="5386287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4B420A0B-8B6D-1E31-C70B-541516455FF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451353" y="3932218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7335CA03-4F31-5186-5A6D-621D0CB4B91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90468" y="579630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3A9BF25F-882B-3A84-E51F-224300247C8C}"/>
              </a:ext>
            </a:extLst>
          </p:cNvPr>
          <p:cNvSpPr/>
          <p:nvPr userDrawn="1"/>
        </p:nvSpPr>
        <p:spPr>
          <a:xfrm>
            <a:off x="263352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17B796DA-B60B-4D44-288C-D4B0D07B8859}"/>
              </a:ext>
            </a:extLst>
          </p:cNvPr>
          <p:cNvSpPr/>
          <p:nvPr userDrawn="1"/>
        </p:nvSpPr>
        <p:spPr>
          <a:xfrm>
            <a:off x="585630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9F3DFC3E-178A-C4DF-BB25-5A5B60AD4D5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99951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0" name="Picture Placeholder 42">
            <a:extLst>
              <a:ext uri="{FF2B5EF4-FFF2-40B4-BE49-F238E27FC236}">
                <a16:creationId xmlns:a16="http://schemas.microsoft.com/office/drawing/2014/main" id="{6FFA4BB4-0F29-35FF-1106-7F487C07E9F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7974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2" name="Text Placeholder 45">
            <a:extLst>
              <a:ext uri="{FF2B5EF4-FFF2-40B4-BE49-F238E27FC236}">
                <a16:creationId xmlns:a16="http://schemas.microsoft.com/office/drawing/2014/main" id="{587DC4AB-F459-A5B3-4134-231FAEE00FE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77089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3" name="Freeform 3">
            <a:extLst>
              <a:ext uri="{FF2B5EF4-FFF2-40B4-BE49-F238E27FC236}">
                <a16:creationId xmlns:a16="http://schemas.microsoft.com/office/drawing/2014/main" id="{4128DD4C-823D-698C-26BF-7DAE614389E2}"/>
              </a:ext>
            </a:extLst>
          </p:cNvPr>
          <p:cNvSpPr/>
          <p:nvPr userDrawn="1"/>
        </p:nvSpPr>
        <p:spPr>
          <a:xfrm>
            <a:off x="2594667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4" name="Freeform 16">
            <a:extLst>
              <a:ext uri="{FF2B5EF4-FFF2-40B4-BE49-F238E27FC236}">
                <a16:creationId xmlns:a16="http://schemas.microsoft.com/office/drawing/2014/main" id="{3797E47C-10E0-2333-4EBF-99B3C06DF1B7}"/>
              </a:ext>
            </a:extLst>
          </p:cNvPr>
          <p:cNvSpPr/>
          <p:nvPr userDrawn="1"/>
        </p:nvSpPr>
        <p:spPr>
          <a:xfrm>
            <a:off x="2916945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DCF4F05C-6439-8800-7E64-BFA0045D504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731266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6" name="Picture Placeholder 42">
            <a:extLst>
              <a:ext uri="{FF2B5EF4-FFF2-40B4-BE49-F238E27FC236}">
                <a16:creationId xmlns:a16="http://schemas.microsoft.com/office/drawing/2014/main" id="{8B09ECBD-0F1F-4CFB-0C80-5E58CCA8D5C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069289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7" name="Text Placeholder 45">
            <a:extLst>
              <a:ext uri="{FF2B5EF4-FFF2-40B4-BE49-F238E27FC236}">
                <a16:creationId xmlns:a16="http://schemas.microsoft.com/office/drawing/2014/main" id="{206985C5-E20D-7BC0-4F8D-67ED6907FCA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708404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225F5C82-FD80-D938-4D9E-69839072AF58}"/>
              </a:ext>
            </a:extLst>
          </p:cNvPr>
          <p:cNvSpPr/>
          <p:nvPr userDrawn="1"/>
        </p:nvSpPr>
        <p:spPr>
          <a:xfrm>
            <a:off x="4925336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9" name="Freeform 16">
            <a:extLst>
              <a:ext uri="{FF2B5EF4-FFF2-40B4-BE49-F238E27FC236}">
                <a16:creationId xmlns:a16="http://schemas.microsoft.com/office/drawing/2014/main" id="{45933160-5179-10D0-FB67-696EA6468A16}"/>
              </a:ext>
            </a:extLst>
          </p:cNvPr>
          <p:cNvSpPr/>
          <p:nvPr userDrawn="1"/>
        </p:nvSpPr>
        <p:spPr>
          <a:xfrm>
            <a:off x="5247614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0" name="Text Placeholder 37">
            <a:extLst>
              <a:ext uri="{FF2B5EF4-FFF2-40B4-BE49-F238E27FC236}">
                <a16:creationId xmlns:a16="http://schemas.microsoft.com/office/drawing/2014/main" id="{37594E9F-08A9-A942-1243-702B6942FC8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061935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1" name="Picture Placeholder 42">
            <a:extLst>
              <a:ext uri="{FF2B5EF4-FFF2-40B4-BE49-F238E27FC236}">
                <a16:creationId xmlns:a16="http://schemas.microsoft.com/office/drawing/2014/main" id="{CB178087-EA8C-4F4C-CCD6-2A401853262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399958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92" name="Text Placeholder 45">
            <a:extLst>
              <a:ext uri="{FF2B5EF4-FFF2-40B4-BE49-F238E27FC236}">
                <a16:creationId xmlns:a16="http://schemas.microsoft.com/office/drawing/2014/main" id="{BA10ABB8-CB8A-7F87-AC9B-3EFA3D0B2E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039073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3" name="Freeform 3">
            <a:extLst>
              <a:ext uri="{FF2B5EF4-FFF2-40B4-BE49-F238E27FC236}">
                <a16:creationId xmlns:a16="http://schemas.microsoft.com/office/drawing/2014/main" id="{FD41F4DA-7BCF-0F89-5FFC-3187CD18FEDE}"/>
              </a:ext>
            </a:extLst>
          </p:cNvPr>
          <p:cNvSpPr/>
          <p:nvPr userDrawn="1"/>
        </p:nvSpPr>
        <p:spPr>
          <a:xfrm>
            <a:off x="7256651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BDB152E8-6C39-3425-2633-7D8E7ADC1C66}"/>
              </a:ext>
            </a:extLst>
          </p:cNvPr>
          <p:cNvSpPr/>
          <p:nvPr userDrawn="1"/>
        </p:nvSpPr>
        <p:spPr>
          <a:xfrm>
            <a:off x="7578929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5" name="Text Placeholder 37">
            <a:extLst>
              <a:ext uri="{FF2B5EF4-FFF2-40B4-BE49-F238E27FC236}">
                <a16:creationId xmlns:a16="http://schemas.microsoft.com/office/drawing/2014/main" id="{5A8474FC-99DA-DE70-BBC7-EA0BC0CF12B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393250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6" name="Picture Placeholder 42">
            <a:extLst>
              <a:ext uri="{FF2B5EF4-FFF2-40B4-BE49-F238E27FC236}">
                <a16:creationId xmlns:a16="http://schemas.microsoft.com/office/drawing/2014/main" id="{89A953F3-8D74-688B-8F0E-D36B9D362FD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731273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97" name="Text Placeholder 45">
            <a:extLst>
              <a:ext uri="{FF2B5EF4-FFF2-40B4-BE49-F238E27FC236}">
                <a16:creationId xmlns:a16="http://schemas.microsoft.com/office/drawing/2014/main" id="{AC1FD28F-CA61-F87A-0429-52E3C11F5A6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370388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6" name="Text Placeholder 45">
            <a:extLst>
              <a:ext uri="{FF2B5EF4-FFF2-40B4-BE49-F238E27FC236}">
                <a16:creationId xmlns:a16="http://schemas.microsoft.com/office/drawing/2014/main" id="{B4F7CACD-3FA9-A01D-72B8-E356A1A6AA4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096036" y="6241572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7" name="Text Placeholder 45">
            <a:extLst>
              <a:ext uri="{FF2B5EF4-FFF2-40B4-BE49-F238E27FC236}">
                <a16:creationId xmlns:a16="http://schemas.microsoft.com/office/drawing/2014/main" id="{C4CD24D9-0A66-DE73-8048-313805FB42BB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3427351" y="6241572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8" name="Text Placeholder 45">
            <a:extLst>
              <a:ext uri="{FF2B5EF4-FFF2-40B4-BE49-F238E27FC236}">
                <a16:creationId xmlns:a16="http://schemas.microsoft.com/office/drawing/2014/main" id="{EB663CE6-7188-4421-D911-A482FB24A0E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758020" y="6241572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9" name="Text Placeholder 45">
            <a:extLst>
              <a:ext uri="{FF2B5EF4-FFF2-40B4-BE49-F238E27FC236}">
                <a16:creationId xmlns:a16="http://schemas.microsoft.com/office/drawing/2014/main" id="{8E65A1CA-4A6F-ECD3-508A-87CE505981B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089335" y="6241572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0" name="Text Placeholder 45">
            <a:extLst>
              <a:ext uri="{FF2B5EF4-FFF2-40B4-BE49-F238E27FC236}">
                <a16:creationId xmlns:a16="http://schemas.microsoft.com/office/drawing/2014/main" id="{B27B888F-5B8F-2890-B5A3-6573A264BFC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75956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1" name="Text Placeholder 45">
            <a:extLst>
              <a:ext uri="{FF2B5EF4-FFF2-40B4-BE49-F238E27FC236}">
                <a16:creationId xmlns:a16="http://schemas.microsoft.com/office/drawing/2014/main" id="{7BBB1B62-0CE7-D571-3E54-C6B14DAA16A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2707271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2" name="Text Placeholder 45">
            <a:extLst>
              <a:ext uri="{FF2B5EF4-FFF2-40B4-BE49-F238E27FC236}">
                <a16:creationId xmlns:a16="http://schemas.microsoft.com/office/drawing/2014/main" id="{E9531843-BAEB-5753-3C1F-F18CACC0F83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037940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3" name="Text Placeholder 45">
            <a:extLst>
              <a:ext uri="{FF2B5EF4-FFF2-40B4-BE49-F238E27FC236}">
                <a16:creationId xmlns:a16="http://schemas.microsoft.com/office/drawing/2014/main" id="{594FD905-F51A-B79A-F132-F6CF4B6D45B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369255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4" name="Freeform 3">
            <a:extLst>
              <a:ext uri="{FF2B5EF4-FFF2-40B4-BE49-F238E27FC236}">
                <a16:creationId xmlns:a16="http://schemas.microsoft.com/office/drawing/2014/main" id="{5A767C8F-CF12-6303-E512-4F78EA77AC11}"/>
              </a:ext>
            </a:extLst>
          </p:cNvPr>
          <p:cNvSpPr/>
          <p:nvPr userDrawn="1"/>
        </p:nvSpPr>
        <p:spPr>
          <a:xfrm>
            <a:off x="9587966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5" name="Freeform 16">
            <a:extLst>
              <a:ext uri="{FF2B5EF4-FFF2-40B4-BE49-F238E27FC236}">
                <a16:creationId xmlns:a16="http://schemas.microsoft.com/office/drawing/2014/main" id="{21AA41DE-732A-69FC-694D-A5441A9C2A6C}"/>
              </a:ext>
            </a:extLst>
          </p:cNvPr>
          <p:cNvSpPr/>
          <p:nvPr userDrawn="1"/>
        </p:nvSpPr>
        <p:spPr>
          <a:xfrm>
            <a:off x="9910244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6" name="Text Placeholder 37">
            <a:extLst>
              <a:ext uri="{FF2B5EF4-FFF2-40B4-BE49-F238E27FC236}">
                <a16:creationId xmlns:a16="http://schemas.microsoft.com/office/drawing/2014/main" id="{D8DAC1F4-152E-6AE4-E164-86CBC9E8E50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9724565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7" name="Picture Placeholder 42">
            <a:extLst>
              <a:ext uri="{FF2B5EF4-FFF2-40B4-BE49-F238E27FC236}">
                <a16:creationId xmlns:a16="http://schemas.microsoft.com/office/drawing/2014/main" id="{3F871F2E-4C8B-2AAB-670C-0765D92D3887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0062588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18" name="Text Placeholder 45">
            <a:extLst>
              <a:ext uri="{FF2B5EF4-FFF2-40B4-BE49-F238E27FC236}">
                <a16:creationId xmlns:a16="http://schemas.microsoft.com/office/drawing/2014/main" id="{51EB8AD5-6298-E5D4-92AC-34FEC12600E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9701703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9" name="Text Placeholder 45">
            <a:extLst>
              <a:ext uri="{FF2B5EF4-FFF2-40B4-BE49-F238E27FC236}">
                <a16:creationId xmlns:a16="http://schemas.microsoft.com/office/drawing/2014/main" id="{33546C9E-D017-3AD9-8369-E574EBB3A283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700570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615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1415480" y="1964269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1636485" y="980728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09155" y="2055407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740956" y="1085199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C2A850C7-E3B0-30D7-F085-D846EF96BD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93477" y="2590291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71672DB7-AD94-9F3F-B6FA-B77815756BEC}"/>
              </a:ext>
            </a:extLst>
          </p:cNvPr>
          <p:cNvSpPr/>
          <p:nvPr userDrawn="1"/>
        </p:nvSpPr>
        <p:spPr>
          <a:xfrm>
            <a:off x="3012288" y="1964269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67D5449-BE80-ACDD-A1E5-D0B4EDEEB0AF}"/>
              </a:ext>
            </a:extLst>
          </p:cNvPr>
          <p:cNvSpPr/>
          <p:nvPr userDrawn="1"/>
        </p:nvSpPr>
        <p:spPr>
          <a:xfrm>
            <a:off x="3233293" y="980728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3CE2DC60-C8E5-56A7-419F-7710029ECB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05963" y="2055407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BDC8C1FB-64F9-EF27-379A-969318331BA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7764" y="1085199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1E119D76-2584-F960-0B48-16F57DDDE6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0285" y="2590291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CDBC583B-BAAE-AEFF-3B33-B73EEF58FC56}"/>
              </a:ext>
            </a:extLst>
          </p:cNvPr>
          <p:cNvSpPr/>
          <p:nvPr userDrawn="1"/>
        </p:nvSpPr>
        <p:spPr>
          <a:xfrm>
            <a:off x="4611339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66DF0DA-742A-ADDB-32B8-579FBE80EDB7}"/>
              </a:ext>
            </a:extLst>
          </p:cNvPr>
          <p:cNvSpPr/>
          <p:nvPr userDrawn="1"/>
        </p:nvSpPr>
        <p:spPr>
          <a:xfrm>
            <a:off x="4832344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FF1A57C5-FBD7-A248-924E-E4736CF4DD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05014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0" name="Picture Placeholder 42">
            <a:extLst>
              <a:ext uri="{FF2B5EF4-FFF2-40B4-BE49-F238E27FC236}">
                <a16:creationId xmlns:a16="http://schemas.microsoft.com/office/drawing/2014/main" id="{8FA7CB92-A3B9-38A5-8F90-0F36882B5F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36815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32" name="Text Placeholder 45">
            <a:extLst>
              <a:ext uri="{FF2B5EF4-FFF2-40B4-BE49-F238E27FC236}">
                <a16:creationId xmlns:a16="http://schemas.microsoft.com/office/drawing/2014/main" id="{06717867-A9B5-668C-7183-25C1A7F122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89336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6356EA7C-2D9C-E958-DCC1-D0C020FDF9E4}"/>
              </a:ext>
            </a:extLst>
          </p:cNvPr>
          <p:cNvSpPr/>
          <p:nvPr userDrawn="1"/>
        </p:nvSpPr>
        <p:spPr>
          <a:xfrm>
            <a:off x="6208147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B0C6EE49-6124-626F-2AD1-AADA83D2B2B4}"/>
              </a:ext>
            </a:extLst>
          </p:cNvPr>
          <p:cNvSpPr/>
          <p:nvPr userDrawn="1"/>
        </p:nvSpPr>
        <p:spPr>
          <a:xfrm>
            <a:off x="6429152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54114AB8-5619-7286-7453-47D99BD1DD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1822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6" name="Picture Placeholder 42">
            <a:extLst>
              <a:ext uri="{FF2B5EF4-FFF2-40B4-BE49-F238E27FC236}">
                <a16:creationId xmlns:a16="http://schemas.microsoft.com/office/drawing/2014/main" id="{CAC1DAE7-E329-409D-498E-7CBD5BE158E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33623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1" name="Text Placeholder 45">
            <a:extLst>
              <a:ext uri="{FF2B5EF4-FFF2-40B4-BE49-F238E27FC236}">
                <a16:creationId xmlns:a16="http://schemas.microsoft.com/office/drawing/2014/main" id="{9817E5FF-F68D-F00D-48F9-320AA77CDD3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86144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31AC4124-5263-217E-408F-F876FB115CF3}"/>
              </a:ext>
            </a:extLst>
          </p:cNvPr>
          <p:cNvSpPr/>
          <p:nvPr userDrawn="1"/>
        </p:nvSpPr>
        <p:spPr>
          <a:xfrm>
            <a:off x="7816802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C7B57033-383F-B820-9BAC-E69228E910C3}"/>
              </a:ext>
            </a:extLst>
          </p:cNvPr>
          <p:cNvSpPr/>
          <p:nvPr userDrawn="1"/>
        </p:nvSpPr>
        <p:spPr>
          <a:xfrm>
            <a:off x="8037807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30EDC797-260B-32FC-2E2C-7D9E6B3D40C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10477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D8A0EC9F-70D4-172B-6ECA-9B72B0D4AFD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42278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5A6097A-3473-71DE-5093-125ABECA4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94799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FD18D26F-F94C-672A-3D6A-3BDA20F95770}"/>
              </a:ext>
            </a:extLst>
          </p:cNvPr>
          <p:cNvSpPr/>
          <p:nvPr userDrawn="1"/>
        </p:nvSpPr>
        <p:spPr>
          <a:xfrm>
            <a:off x="9413610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9F36CBFB-2DDB-80C4-053C-D1C0BF9A3F81}"/>
              </a:ext>
            </a:extLst>
          </p:cNvPr>
          <p:cNvSpPr/>
          <p:nvPr userDrawn="1"/>
        </p:nvSpPr>
        <p:spPr>
          <a:xfrm>
            <a:off x="9634615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731DD01C-1637-6A81-9A30-4808607D12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07285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0" name="Picture Placeholder 42">
            <a:extLst>
              <a:ext uri="{FF2B5EF4-FFF2-40B4-BE49-F238E27FC236}">
                <a16:creationId xmlns:a16="http://schemas.microsoft.com/office/drawing/2014/main" id="{73C8059D-484E-5323-2A7D-1F64656C479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39086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B289CA50-31D3-D15F-AF03-8C1FB05374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91607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7FBCFEA3-6F29-1BB9-DFE2-BF388D86A53C}"/>
              </a:ext>
            </a:extLst>
          </p:cNvPr>
          <p:cNvSpPr/>
          <p:nvPr userDrawn="1"/>
        </p:nvSpPr>
        <p:spPr>
          <a:xfrm>
            <a:off x="1415480" y="434053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38E006B7-F825-38B3-4972-15E2FAC53734}"/>
              </a:ext>
            </a:extLst>
          </p:cNvPr>
          <p:cNvSpPr/>
          <p:nvPr userDrawn="1"/>
        </p:nvSpPr>
        <p:spPr>
          <a:xfrm>
            <a:off x="1636485" y="335699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542D5649-0C79-E473-8B8D-ED8F9BC7219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509155" y="443167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5" name="Picture Placeholder 42">
            <a:extLst>
              <a:ext uri="{FF2B5EF4-FFF2-40B4-BE49-F238E27FC236}">
                <a16:creationId xmlns:a16="http://schemas.microsoft.com/office/drawing/2014/main" id="{11072B17-6451-A116-6B44-D931DFE5524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740956" y="346146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77BA021E-BEDA-7A0C-BF63-B44523EF93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493477" y="496655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D104A534-F056-D811-2B52-6245F0C0B2D0}"/>
              </a:ext>
            </a:extLst>
          </p:cNvPr>
          <p:cNvSpPr/>
          <p:nvPr userDrawn="1"/>
        </p:nvSpPr>
        <p:spPr>
          <a:xfrm>
            <a:off x="3012288" y="434053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0CC4D1EB-15B5-545F-85E2-52D9D19ED81A}"/>
              </a:ext>
            </a:extLst>
          </p:cNvPr>
          <p:cNvSpPr/>
          <p:nvPr userDrawn="1"/>
        </p:nvSpPr>
        <p:spPr>
          <a:xfrm>
            <a:off x="3233293" y="335699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9" name="Text Placeholder 37">
            <a:extLst>
              <a:ext uri="{FF2B5EF4-FFF2-40B4-BE49-F238E27FC236}">
                <a16:creationId xmlns:a16="http://schemas.microsoft.com/office/drawing/2014/main" id="{BE6D709D-E424-1A1B-E1A0-9AB80715E61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105963" y="443167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60" name="Picture Placeholder 42">
            <a:extLst>
              <a:ext uri="{FF2B5EF4-FFF2-40B4-BE49-F238E27FC236}">
                <a16:creationId xmlns:a16="http://schemas.microsoft.com/office/drawing/2014/main" id="{B899CE0D-2D4A-1958-48F6-30ABDABE8D8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37764" y="346146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1" name="Text Placeholder 45">
            <a:extLst>
              <a:ext uri="{FF2B5EF4-FFF2-40B4-BE49-F238E27FC236}">
                <a16:creationId xmlns:a16="http://schemas.microsoft.com/office/drawing/2014/main" id="{3A7D517F-4F6B-DC66-93AE-6C327F0EAD8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090285" y="496655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0465DEB9-8134-715F-EDF5-D5CAFDAB0B4A}"/>
              </a:ext>
            </a:extLst>
          </p:cNvPr>
          <p:cNvSpPr/>
          <p:nvPr userDrawn="1"/>
        </p:nvSpPr>
        <p:spPr>
          <a:xfrm>
            <a:off x="4611339" y="4367137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3" name="Freeform 16">
            <a:extLst>
              <a:ext uri="{FF2B5EF4-FFF2-40B4-BE49-F238E27FC236}">
                <a16:creationId xmlns:a16="http://schemas.microsoft.com/office/drawing/2014/main" id="{5860310F-8FFF-4EF2-7502-A4C54EC69BE5}"/>
              </a:ext>
            </a:extLst>
          </p:cNvPr>
          <p:cNvSpPr/>
          <p:nvPr userDrawn="1"/>
        </p:nvSpPr>
        <p:spPr>
          <a:xfrm>
            <a:off x="4832344" y="3383596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4" name="Text Placeholder 37">
            <a:extLst>
              <a:ext uri="{FF2B5EF4-FFF2-40B4-BE49-F238E27FC236}">
                <a16:creationId xmlns:a16="http://schemas.microsoft.com/office/drawing/2014/main" id="{20CB57CC-22A3-984A-71ED-89C0C569704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05014" y="4458275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65" name="Picture Placeholder 42">
            <a:extLst>
              <a:ext uri="{FF2B5EF4-FFF2-40B4-BE49-F238E27FC236}">
                <a16:creationId xmlns:a16="http://schemas.microsoft.com/office/drawing/2014/main" id="{A3158606-FBED-2C52-D149-70B6002378F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936815" y="3488067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6" name="Text Placeholder 45">
            <a:extLst>
              <a:ext uri="{FF2B5EF4-FFF2-40B4-BE49-F238E27FC236}">
                <a16:creationId xmlns:a16="http://schemas.microsoft.com/office/drawing/2014/main" id="{A47840B4-9B68-0B7B-DC38-2FEC5C9F3F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89336" y="4993159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0EFB2CC3-5292-996C-FFB9-9B3EFCFC9ED4}"/>
              </a:ext>
            </a:extLst>
          </p:cNvPr>
          <p:cNvSpPr/>
          <p:nvPr userDrawn="1"/>
        </p:nvSpPr>
        <p:spPr>
          <a:xfrm>
            <a:off x="6208147" y="4367137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8" name="Freeform 16">
            <a:extLst>
              <a:ext uri="{FF2B5EF4-FFF2-40B4-BE49-F238E27FC236}">
                <a16:creationId xmlns:a16="http://schemas.microsoft.com/office/drawing/2014/main" id="{F4445024-F785-BF7D-4928-FC6A71F5900E}"/>
              </a:ext>
            </a:extLst>
          </p:cNvPr>
          <p:cNvSpPr/>
          <p:nvPr userDrawn="1"/>
        </p:nvSpPr>
        <p:spPr>
          <a:xfrm>
            <a:off x="6429152" y="3383596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9" name="Text Placeholder 37">
            <a:extLst>
              <a:ext uri="{FF2B5EF4-FFF2-40B4-BE49-F238E27FC236}">
                <a16:creationId xmlns:a16="http://schemas.microsoft.com/office/drawing/2014/main" id="{F653F69C-76F6-98E5-1427-3768C45105C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01822" y="4458275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0" name="Picture Placeholder 42">
            <a:extLst>
              <a:ext uri="{FF2B5EF4-FFF2-40B4-BE49-F238E27FC236}">
                <a16:creationId xmlns:a16="http://schemas.microsoft.com/office/drawing/2014/main" id="{C8822537-A598-5B25-7C14-202D68CD55C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533623" y="3488067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71" name="Text Placeholder 45">
            <a:extLst>
              <a:ext uri="{FF2B5EF4-FFF2-40B4-BE49-F238E27FC236}">
                <a16:creationId xmlns:a16="http://schemas.microsoft.com/office/drawing/2014/main" id="{BDFD7D87-BAF9-42E8-1341-102A4EA1B19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86144" y="4993159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1098C386-CC6F-93B2-A91B-7876FCF9955A}"/>
              </a:ext>
            </a:extLst>
          </p:cNvPr>
          <p:cNvSpPr/>
          <p:nvPr userDrawn="1"/>
        </p:nvSpPr>
        <p:spPr>
          <a:xfrm>
            <a:off x="7816802" y="4367137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3" name="Freeform 16">
            <a:extLst>
              <a:ext uri="{FF2B5EF4-FFF2-40B4-BE49-F238E27FC236}">
                <a16:creationId xmlns:a16="http://schemas.microsoft.com/office/drawing/2014/main" id="{54D09ADA-C652-4EA7-4DA1-CC901D57253C}"/>
              </a:ext>
            </a:extLst>
          </p:cNvPr>
          <p:cNvSpPr/>
          <p:nvPr userDrawn="1"/>
        </p:nvSpPr>
        <p:spPr>
          <a:xfrm>
            <a:off x="8037807" y="3383596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4" name="Text Placeholder 37">
            <a:extLst>
              <a:ext uri="{FF2B5EF4-FFF2-40B4-BE49-F238E27FC236}">
                <a16:creationId xmlns:a16="http://schemas.microsoft.com/office/drawing/2014/main" id="{278E4D14-B0F2-38B4-B019-C3ABB734EE7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910477" y="4458275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5" name="Picture Placeholder 42">
            <a:extLst>
              <a:ext uri="{FF2B5EF4-FFF2-40B4-BE49-F238E27FC236}">
                <a16:creationId xmlns:a16="http://schemas.microsoft.com/office/drawing/2014/main" id="{5F3AA881-DF9D-5F69-CD7B-DD3223A1376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142278" y="3488067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76" name="Text Placeholder 45">
            <a:extLst>
              <a:ext uri="{FF2B5EF4-FFF2-40B4-BE49-F238E27FC236}">
                <a16:creationId xmlns:a16="http://schemas.microsoft.com/office/drawing/2014/main" id="{3D42565E-8BA4-40E3-2A97-08265AA938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894799" y="4993159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7" name="Freeform 3">
            <a:extLst>
              <a:ext uri="{FF2B5EF4-FFF2-40B4-BE49-F238E27FC236}">
                <a16:creationId xmlns:a16="http://schemas.microsoft.com/office/drawing/2014/main" id="{0F18D758-A0F6-36E2-5CA8-A613BFC3B863}"/>
              </a:ext>
            </a:extLst>
          </p:cNvPr>
          <p:cNvSpPr/>
          <p:nvPr userDrawn="1"/>
        </p:nvSpPr>
        <p:spPr>
          <a:xfrm>
            <a:off x="9413610" y="4367137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" name="Freeform 16">
            <a:extLst>
              <a:ext uri="{FF2B5EF4-FFF2-40B4-BE49-F238E27FC236}">
                <a16:creationId xmlns:a16="http://schemas.microsoft.com/office/drawing/2014/main" id="{DB8EA623-2061-5E76-4995-35D988221445}"/>
              </a:ext>
            </a:extLst>
          </p:cNvPr>
          <p:cNvSpPr/>
          <p:nvPr userDrawn="1"/>
        </p:nvSpPr>
        <p:spPr>
          <a:xfrm>
            <a:off x="9634615" y="3383596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91A4FEE9-FF19-C407-23B9-8731E9E420F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507285" y="4458275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0" name="Picture Placeholder 42">
            <a:extLst>
              <a:ext uri="{FF2B5EF4-FFF2-40B4-BE49-F238E27FC236}">
                <a16:creationId xmlns:a16="http://schemas.microsoft.com/office/drawing/2014/main" id="{77F97F31-1A9E-58A2-E47F-9A156B607FF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739086" y="3488067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1" name="Text Placeholder 45">
            <a:extLst>
              <a:ext uri="{FF2B5EF4-FFF2-40B4-BE49-F238E27FC236}">
                <a16:creationId xmlns:a16="http://schemas.microsoft.com/office/drawing/2014/main" id="{8EDBC123-77FC-9B5D-9E76-117B6D269F3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491607" y="4993159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813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ADF-E834-6DA6-CE95-D290CE05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27468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840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1FC3E8-9E09-D72C-FEBB-4E6B5855E0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60434" y="6309320"/>
            <a:ext cx="1697298" cy="468000"/>
            <a:chOff x="191344" y="5949280"/>
            <a:chExt cx="2807068" cy="773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366690-3AEE-CAF5-4164-D2278A2D2C64}"/>
                </a:ext>
              </a:extLst>
            </p:cNvPr>
            <p:cNvSpPr/>
            <p:nvPr userDrawn="1"/>
          </p:nvSpPr>
          <p:spPr>
            <a:xfrm>
              <a:off x="191344" y="5949280"/>
              <a:ext cx="2736304" cy="773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FAE63D-A099-BF5F-0218-57BC85B29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42" y="6051736"/>
              <a:ext cx="2681370" cy="56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6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76" r:id="rId5"/>
    <p:sldLayoutId id="2147484244" r:id="rId6"/>
    <p:sldLayoutId id="2147484245" r:id="rId7"/>
    <p:sldLayoutId id="2147484243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2A43E2-E96A-1454-F3E9-7BFCF6B789FF}"/>
              </a:ext>
            </a:extLst>
          </p:cNvPr>
          <p:cNvGrpSpPr/>
          <p:nvPr userDrawn="1"/>
        </p:nvGrpSpPr>
        <p:grpSpPr>
          <a:xfrm>
            <a:off x="-1748" y="-126000"/>
            <a:ext cx="4860000" cy="6984000"/>
            <a:chOff x="0" y="-47625"/>
            <a:chExt cx="1928019" cy="27569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A6323E-BBCD-54BC-FB4E-3CB5220A5880}"/>
                </a:ext>
              </a:extLst>
            </p:cNvPr>
            <p:cNvSpPr/>
            <p:nvPr userDrawn="1"/>
          </p:nvSpPr>
          <p:spPr>
            <a:xfrm>
              <a:off x="0" y="0"/>
              <a:ext cx="1928019" cy="2709333"/>
            </a:xfrm>
            <a:custGeom>
              <a:avLst/>
              <a:gdLst/>
              <a:ahLst/>
              <a:cxnLst/>
              <a:rect l="l" t="t" r="r" b="b"/>
              <a:pathLst>
                <a:path w="1928019" h="2709333">
                  <a:moveTo>
                    <a:pt x="0" y="0"/>
                  </a:moveTo>
                  <a:lnTo>
                    <a:pt x="1928019" y="0"/>
                  </a:lnTo>
                  <a:lnTo>
                    <a:pt x="1928019" y="2709333"/>
                  </a:lnTo>
                  <a:lnTo>
                    <a:pt x="0" y="2709333"/>
                  </a:lnTo>
                  <a:lnTo>
                    <a:pt x="0" y="0"/>
                  </a:lnTo>
                </a:path>
              </a:pathLst>
            </a:custGeom>
            <a:solidFill>
              <a:srgbClr val="E5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1E83C11-75C8-71A0-70D0-ACC1DDAD1E58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2"/>
                </a:lnSpc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B716132-0EDB-968F-3CB8-53767B5BF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04664"/>
            <a:ext cx="3744416" cy="6221381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B8DC8-B11F-3F05-9FE0-1601A44E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8" y="1772816"/>
            <a:ext cx="698720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57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27468D"/>
          </a:solidFill>
          <a:latin typeface="Times New Roman" panose="02020603050405020304" pitchFamily="18" charset="0"/>
          <a:ea typeface="MS PGothic" pitchFamily="34" charset="-128"/>
          <a:cs typeface="Times New Roman" panose="02020603050405020304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E445463-F293-50AE-B270-EDF32922C4BC}"/>
              </a:ext>
            </a:extLst>
          </p:cNvPr>
          <p:cNvSpPr txBox="1"/>
          <p:nvPr userDrawn="1"/>
        </p:nvSpPr>
        <p:spPr>
          <a:xfrm>
            <a:off x="4727849" y="6460522"/>
            <a:ext cx="7296136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kern="1200" cap="all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ОБУЧЕНИЕ НА ДИСТРИКТНИЯ ЕКИП</a:t>
            </a:r>
            <a:r>
              <a:rPr lang="bg-BG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1" kern="1200" cap="none" baseline="0" dirty="0" err="1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плаза, 17 </a:t>
            </a:r>
            <a:r>
              <a:rPr lang="ru-RU" sz="1100" b="1" kern="1200" cap="none" baseline="0" dirty="0" err="1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февруари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1" cap="none" baseline="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7900B-E620-636C-5F7B-13193D2D7A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" y="6101699"/>
            <a:ext cx="1299961" cy="5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6" r:id="rId2"/>
    <p:sldLayoutId id="2147484237" r:id="rId3"/>
    <p:sldLayoutId id="2147484274" r:id="rId4"/>
    <p:sldLayoutId id="2147484235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62F62F5D-78E4-EAB8-C1B2-6D82D02D2E5C}"/>
              </a:ext>
            </a:extLst>
          </p:cNvPr>
          <p:cNvSpPr txBox="1"/>
          <p:nvPr userDrawn="1"/>
        </p:nvSpPr>
        <p:spPr>
          <a:xfrm>
            <a:off x="4727849" y="6460522"/>
            <a:ext cx="7296136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kern="1200" cap="all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ОБУЧЕНИЕ НА ДИСТРИКТНИЯ ЕКИП</a:t>
            </a:r>
            <a:r>
              <a:rPr lang="bg-BG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1" kern="1200" cap="none" baseline="0" dirty="0" err="1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плаза, 17 </a:t>
            </a:r>
            <a:r>
              <a:rPr lang="ru-RU" sz="1100" b="1" kern="1200" cap="none" baseline="0" dirty="0" err="1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февруари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1" cap="none" baseline="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EF009-A609-3F68-7DE9-0597A35A25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" y="6101699"/>
            <a:ext cx="1299961" cy="557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FBD8C-3D81-71DC-8F4E-980412A17C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27648" y="312839"/>
            <a:ext cx="410445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Година 202</a:t>
            </a:r>
            <a:r>
              <a:rPr lang="en-US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-202</a:t>
            </a:r>
            <a:r>
              <a:rPr lang="en-US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ru-RU" altLang="en-US" sz="1700" b="1" dirty="0">
              <a:solidFill>
                <a:srgbClr val="17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Президент РИ: </a:t>
            </a:r>
            <a:r>
              <a:rPr lang="bg-BG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Гордън </a:t>
            </a:r>
            <a:r>
              <a:rPr lang="bg-BG" altLang="en-US" sz="1700" b="1" dirty="0" err="1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Макинали</a:t>
            </a:r>
            <a:endParaRPr lang="ru-RU" altLang="en-US" sz="1700" b="1" dirty="0">
              <a:solidFill>
                <a:srgbClr val="17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   : </a:t>
            </a:r>
            <a:r>
              <a:rPr lang="bg-BG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Христо Михайловски</a:t>
            </a:r>
            <a:endParaRPr lang="ru-RU" altLang="en-US" sz="1700" b="1" dirty="0">
              <a:solidFill>
                <a:srgbClr val="17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ДГЕ : Маргарита Богданова</a:t>
            </a:r>
          </a:p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Дистрикт 2482</a:t>
            </a:r>
            <a:endParaRPr lang="en-US" altLang="en-US" sz="1700" b="1" dirty="0">
              <a:solidFill>
                <a:srgbClr val="17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092340-AE0B-B8D2-D72E-38D8359FB86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12839"/>
            <a:ext cx="1825389" cy="1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CD869D-9A5E-28E1-0E89-631A079D0D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71" y="166539"/>
            <a:ext cx="2326357" cy="23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7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C21422-DE83-7C78-54A4-EEBB9C3E5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26" y="6222265"/>
            <a:ext cx="2550074" cy="541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7BDD3E-6DF1-5524-B61C-D8AE1CBD5E6F}"/>
              </a:ext>
            </a:extLst>
          </p:cNvPr>
          <p:cNvSpPr/>
          <p:nvPr userDrawn="1"/>
        </p:nvSpPr>
        <p:spPr>
          <a:xfrm>
            <a:off x="24000" y="6493330"/>
            <a:ext cx="7080112" cy="228145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2F62F5D-78E4-EAB8-C1B2-6D82D02D2E5C}"/>
              </a:ext>
            </a:extLst>
          </p:cNvPr>
          <p:cNvSpPr txBox="1"/>
          <p:nvPr userDrawn="1"/>
        </p:nvSpPr>
        <p:spPr>
          <a:xfrm>
            <a:off x="46647" y="6525344"/>
            <a:ext cx="705746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ОБУЧЕНИЕ НА ДИСТРИКТНИЯ ЕКИП</a:t>
            </a:r>
            <a:r>
              <a:rPr lang="bg-BG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плаза, 17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февруари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6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ED4F81-484C-2123-8199-8B62868956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27" y="6147156"/>
            <a:ext cx="2333173" cy="574319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D433344-25D9-65C9-DF91-9D0807B3D42B}"/>
              </a:ext>
            </a:extLst>
          </p:cNvPr>
          <p:cNvSpPr txBox="1"/>
          <p:nvPr userDrawn="1"/>
        </p:nvSpPr>
        <p:spPr>
          <a:xfrm>
            <a:off x="46647" y="6525344"/>
            <a:ext cx="705746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ОБУЧЕНИЕ НА ДИСТРИКТНИЯ ЕКИП</a:t>
            </a:r>
            <a:r>
              <a:rPr lang="bg-BG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плаза, 17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февруари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58" r:id="rId2"/>
    <p:sldLayoutId id="2147484259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1FC7D-BBF2-631B-B575-DB2A56416B65}"/>
              </a:ext>
            </a:extLst>
          </p:cNvPr>
          <p:cNvSpPr/>
          <p:nvPr userDrawn="1"/>
        </p:nvSpPr>
        <p:spPr>
          <a:xfrm>
            <a:off x="0" y="6255344"/>
            <a:ext cx="12192000" cy="576000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6EDB1-D802-8D3B-51CD-A3D00CD5F0F8}"/>
              </a:ext>
            </a:extLst>
          </p:cNvPr>
          <p:cNvSpPr txBox="1"/>
          <p:nvPr userDrawn="1"/>
        </p:nvSpPr>
        <p:spPr>
          <a:xfrm>
            <a:off x="3287688" y="6458706"/>
            <a:ext cx="496855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ТРЕНИРОВЪЧЕН СЕМИНАР ЗА </a:t>
            </a:r>
            <a:r>
              <a:rPr lang="bg-BG" sz="11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ЕЛЕКТ-ПРЕЗИДЕНТИ И ЕЛЕКТ-СЕКРЕТАРИ</a:t>
            </a:r>
            <a:endParaRPr lang="en-US" sz="11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41E4A-9481-DA46-779B-45089B7BC1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6291344"/>
            <a:ext cx="2047500" cy="50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04F7F-184D-35D6-635A-BCB24A0F71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2" y="6291344"/>
            <a:ext cx="229371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g"/><Relationship Id="rId10" Type="http://schemas.openxmlformats.org/officeDocument/2006/relationships/image" Target="../media/image70.jpeg"/><Relationship Id="rId4" Type="http://schemas.openxmlformats.org/officeDocument/2006/relationships/image" Target="../media/image64.jpg"/><Relationship Id="rId9" Type="http://schemas.openxmlformats.org/officeDocument/2006/relationships/image" Target="../media/image6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eg"/><Relationship Id="rId5" Type="http://schemas.openxmlformats.org/officeDocument/2006/relationships/image" Target="../media/image82.jp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04A4-153B-D48E-FD22-1BEDE75B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ЕКИП 2024-2025</a:t>
            </a:r>
          </a:p>
        </p:txBody>
      </p:sp>
    </p:spTree>
    <p:extLst>
      <p:ext uri="{BB962C8B-B14F-4D97-AF65-F5344CB8AC3E}">
        <p14:creationId xmlns:p14="http://schemas.microsoft.com/office/powerpoint/2010/main" val="379738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145E60D-86A0-0CD5-78EA-C5494C53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b="1" dirty="0">
                <a:solidFill>
                  <a:srgbClr val="27468D"/>
                </a:solidFill>
              </a:rPr>
              <a:t>СЕКРЕТАРИАТ</a:t>
            </a:r>
            <a:endParaRPr lang="bg-BG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5BD44B8-94E3-783B-3BFF-AF3C8969F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СЕКРЕТАР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BD6229F-F232-E029-4C65-5868D82179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София Балкан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8D8E102-8915-EA4C-72DC-18036BADE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КОФЧЕЖНИК</a:t>
            </a: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16662A88-27B6-69F7-CC55-43E71CFEE9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1" b="11181"/>
          <a:stretch>
            <a:fillRect/>
          </a:stretch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FD1128-D4E4-0F0E-A264-85E84E146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0C627CF-FAE9-74F4-268C-316E85520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ЦЕРЕМОНИАЛ</a:t>
            </a:r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A7EBE0FD-6F95-A3E9-0B13-2EA958CEA06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16578"/>
          <a:stretch>
            <a:fillRect/>
          </a:stretch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F755FC5-E851-AD68-DA08-4530909692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Стара Загора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63C2067-4590-13B0-9708-3776B53041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RCC</a:t>
            </a:r>
            <a:endParaRPr lang="bg-BG" dirty="0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0CEBC30-69E9-8002-F8DD-22D68A1EFA5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b="16125"/>
          <a:stretch>
            <a:fillRect/>
          </a:stretch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A972C2-27EA-97E3-EADB-4DA66AD768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РК Дупница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54EA83DA-1DE0-532F-935A-99A7B311E0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 b="15374"/>
          <a:stretch>
            <a:fillRect/>
          </a:stretch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346BCF3-2F2B-3035-F685-8D6FA79DDC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Красимир Веселинов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C9FE21A-B594-A429-5CF2-CD9763BC40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dirty="0"/>
              <a:t>Венета </a:t>
            </a:r>
            <a:r>
              <a:rPr lang="bg-BG" dirty="0" err="1"/>
              <a:t>Платиканова</a:t>
            </a:r>
            <a:endParaRPr lang="bg-BG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2EEDD21-9426-2D56-4427-BFCC4C1270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bg-BG" dirty="0"/>
              <a:t>Васил Демирев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8AA6382-B078-9613-4FF5-CD9BF461FA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dirty="0"/>
              <a:t>Методи Димитров</a:t>
            </a:r>
          </a:p>
        </p:txBody>
      </p:sp>
    </p:spTree>
    <p:extLst>
      <p:ext uri="{BB962C8B-B14F-4D97-AF65-F5344CB8AC3E}">
        <p14:creationId xmlns:p14="http://schemas.microsoft.com/office/powerpoint/2010/main" val="352988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5161-23B0-0D9D-A212-7A62FB76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СЕКРЕТАРИАТ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7C008-45F3-6D33-0D3A-DF07B6C76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Ротари ПП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030A3A1-E9C9-8C2C-AAF9-AB10404232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 b="1109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6B457-55D5-7FBF-4C36-5AC4512FF4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sz="2000" dirty="0"/>
              <a:t>РК Пловдив Филипопол</a:t>
            </a:r>
            <a:endParaRPr lang="bg-BG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CF85C-595B-995C-D896-3AB79F80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ИСТОРИК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C4CC07E-62E3-6A1C-B74D-7F7BF6BC50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 b="11715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F1D57-1B22-AAD0-F8FF-289B50D1B0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София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6F50B5-5932-AE50-A973-9F4A6FDFC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3854" y="3837019"/>
            <a:ext cx="3384376" cy="720079"/>
          </a:xfrm>
        </p:spPr>
        <p:txBody>
          <a:bodyPr/>
          <a:lstStyle/>
          <a:p>
            <a:r>
              <a:rPr lang="bg-BG" sz="2400" dirty="0"/>
              <a:t>КООРДИНАЦИЯ ПРИ</a:t>
            </a:r>
          </a:p>
          <a:p>
            <a:r>
              <a:rPr lang="bg-BG" sz="2400" dirty="0"/>
              <a:t>ХУМАНИТАРНИ АКЦИИ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732CDC2-C2CF-12AD-6338-13B4B946A28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1397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B536A0-2AB5-E4E3-16AF-8B956B932A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Русе-Дунав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2040CC-528F-2183-125F-234871D70E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sz="2000" dirty="0"/>
              <a:t>ПДГ Димитър Димитров</a:t>
            </a:r>
            <a:endParaRPr lang="bg-BG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05DB97A-8588-CB04-E731-5B8B76EAA7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Цвятко Кадийски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9E9FA4-A99C-A087-4D81-E384275773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16031" y="4653136"/>
            <a:ext cx="3168650" cy="657225"/>
          </a:xfrm>
        </p:spPr>
        <p:txBody>
          <a:bodyPr/>
          <a:lstStyle/>
          <a:p>
            <a:r>
              <a:rPr lang="bg-BG" dirty="0"/>
              <a:t>ДГЕ Пламен Цветков</a:t>
            </a:r>
          </a:p>
        </p:txBody>
      </p:sp>
    </p:spTree>
    <p:extLst>
      <p:ext uri="{BB962C8B-B14F-4D97-AF65-F5344CB8AC3E}">
        <p14:creationId xmlns:p14="http://schemas.microsoft.com/office/powerpoint/2010/main" val="423195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5365-F0F1-4EC9-77C2-0CB8EC37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8" y="1772816"/>
            <a:ext cx="6987208" cy="2952328"/>
          </a:xfrm>
        </p:spPr>
        <p:txBody>
          <a:bodyPr/>
          <a:lstStyle/>
          <a:p>
            <a:r>
              <a:rPr lang="bg-BG" dirty="0"/>
              <a:t>АСИСТЕНТ</a:t>
            </a:r>
            <a:br>
              <a:rPr lang="bg-BG" dirty="0"/>
            </a:br>
            <a:r>
              <a:rPr lang="bg-BG" dirty="0">
                <a:solidFill>
                  <a:srgbClr val="E99E16"/>
                </a:solidFill>
              </a:rPr>
              <a:t>ГУВЕРНЬОРИ</a:t>
            </a:r>
            <a:br>
              <a:rPr lang="bg-BG" dirty="0"/>
            </a:br>
            <a:r>
              <a:rPr lang="bg-BG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310174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F73B-313A-0943-F34F-505F6F82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1080000"/>
          </a:xfrm>
        </p:spPr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05775-AAB4-73B2-0385-AC686EB9A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3837019"/>
            <a:ext cx="3096344" cy="720079"/>
          </a:xfrm>
        </p:spPr>
        <p:txBody>
          <a:bodyPr/>
          <a:lstStyle/>
          <a:p>
            <a:r>
              <a:rPr lang="bg-BG" dirty="0"/>
              <a:t>АДГ ЗОНА 1</a:t>
            </a: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AD232E7F-1D2A-520F-92D5-734DD59A1B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 b="1359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8789E-376D-5D14-E18F-752C5C1042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23" y="5206953"/>
            <a:ext cx="3168650" cy="657225"/>
          </a:xfrm>
        </p:spPr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8A805-0918-7A7E-CC53-DB04AE57A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712" y="3837019"/>
            <a:ext cx="3096344" cy="720079"/>
          </a:xfrm>
        </p:spPr>
        <p:txBody>
          <a:bodyPr/>
          <a:lstStyle/>
          <a:p>
            <a:r>
              <a:rPr lang="bg-BG" dirty="0"/>
              <a:t>АДГ ЗОНА 2</a:t>
            </a:r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46E7617E-FDA9-4687-44F0-805E4F4828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115CD6-6ECA-6BD0-01D8-96FE2869F5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559" y="5206953"/>
            <a:ext cx="3168650" cy="657225"/>
          </a:xfrm>
        </p:spPr>
        <p:txBody>
          <a:bodyPr/>
          <a:lstStyle/>
          <a:p>
            <a:r>
              <a:rPr lang="bg-BG" dirty="0"/>
              <a:t>РК София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3C9F1-55CB-FD4E-AC26-21CBB64325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7870" y="3850113"/>
            <a:ext cx="3096344" cy="720079"/>
          </a:xfrm>
        </p:spPr>
        <p:txBody>
          <a:bodyPr/>
          <a:lstStyle/>
          <a:p>
            <a:r>
              <a:rPr lang="bg-BG" dirty="0"/>
              <a:t>АДГ ЗОНА 3</a:t>
            </a:r>
          </a:p>
        </p:txBody>
      </p:sp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72EA0937-0D14-3952-C1A4-39D89969BB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0B3D10-7F93-9966-B515-C638E4C48B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31717" y="5220047"/>
            <a:ext cx="3168650" cy="657225"/>
          </a:xfrm>
        </p:spPr>
        <p:txBody>
          <a:bodyPr/>
          <a:lstStyle/>
          <a:p>
            <a:r>
              <a:rPr lang="bg-BG" dirty="0"/>
              <a:t>РК Самоков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2F2D96-5ACB-8C6E-FD31-6C73A9A10D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12" y="4557098"/>
            <a:ext cx="3168650" cy="657225"/>
          </a:xfrm>
        </p:spPr>
        <p:txBody>
          <a:bodyPr/>
          <a:lstStyle/>
          <a:p>
            <a:r>
              <a:rPr lang="bg-BG" dirty="0"/>
              <a:t>Светослав Танчовски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7E848EA-1526-1372-281A-974D02094D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83948" y="4557098"/>
            <a:ext cx="3168650" cy="657225"/>
          </a:xfrm>
        </p:spPr>
        <p:txBody>
          <a:bodyPr/>
          <a:lstStyle/>
          <a:p>
            <a:r>
              <a:rPr lang="bg-BG" dirty="0"/>
              <a:t>Мирослав Цанков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3B70B6-9613-54D5-3F72-18F378E7DD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6106" y="4570192"/>
            <a:ext cx="3168650" cy="657225"/>
          </a:xfrm>
        </p:spPr>
        <p:txBody>
          <a:bodyPr/>
          <a:lstStyle/>
          <a:p>
            <a:r>
              <a:rPr lang="bg-BG" dirty="0"/>
              <a:t>Екатерина </a:t>
            </a:r>
            <a:r>
              <a:rPr lang="bg-BG" dirty="0" err="1"/>
              <a:t>Вададжийска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328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59C3-1079-A40B-C6B5-3EB15188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DEA38-F76D-59E5-113E-8D52F99A5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4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A00E124-3DDD-83C0-D3B5-B2E95B43B7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3AE3F-8395-4837-F1C8-BD3E084B2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Петрич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F6E04-BAED-09D5-1B79-61158AA17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5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452FCE2-771B-C8D6-8C80-88F7BC4485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 b="13290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45F2E6-313F-6045-F2FE-FC75326856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Монтана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3782FD-E7F8-8F03-8FF5-B084AEC731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6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C24B636-97D6-1325-13F5-AF01BD8AA64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6DB054-E4AC-2C70-E302-8A2E37825D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Плевен-</a:t>
            </a:r>
            <a:r>
              <a:rPr lang="bg-BG" dirty="0" err="1"/>
              <a:t>Центрум</a:t>
            </a:r>
            <a:endParaRPr lang="bg-BG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89A4DA-23E5-A634-1D4C-FE03FA0E79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Любомир Григоров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DA166A-62CC-2783-E5E5-10049A53D3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Румен Ценов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C0466F-E16C-6F1F-E29D-1DB0EA7530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Николай Савов</a:t>
            </a:r>
          </a:p>
        </p:txBody>
      </p:sp>
    </p:spTree>
    <p:extLst>
      <p:ext uri="{BB962C8B-B14F-4D97-AF65-F5344CB8AC3E}">
        <p14:creationId xmlns:p14="http://schemas.microsoft.com/office/powerpoint/2010/main" val="344620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F2D-F438-B04C-6E70-BD6ED0D9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58FF-3A35-DFB7-BF76-E31284B90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7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E9E2043-4D18-E4ED-02BC-5D1EB5270B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7" b="143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E59B4-D2C7-3539-8230-BCE1F1AD9B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Велинград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18225-43E0-8100-D0C8-666379455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8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ECD0F6B-907B-1BB2-DE74-CF150EB252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B5096F-A6FE-52DA-A2EC-CCCB4AA8C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Пловдив Интернешънъл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FAB6CD-ED39-6372-F3B0-6EE744CC7E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9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EA4EB7F-C348-D2CE-CC49-0643D3D9FDE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9" b="20039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0E38E5-E8CF-5A2F-0FEB-8EDC1ED974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Златоград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49233A-0265-A0A4-EAD4-6F8EDE1A4C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Христина Узунова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443870-D78A-8F97-CEB9-2CD436C422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Теодора Денева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E8ACBF-7BF1-CF09-E669-89B6522460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Емил Пашов</a:t>
            </a:r>
          </a:p>
        </p:txBody>
      </p:sp>
    </p:spTree>
    <p:extLst>
      <p:ext uri="{BB962C8B-B14F-4D97-AF65-F5344CB8AC3E}">
        <p14:creationId xmlns:p14="http://schemas.microsoft.com/office/powerpoint/2010/main" val="369045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532D-7FC8-3E3B-D4AF-F6E59409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1B834-5B28-A0A3-5A9F-D5B256008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10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EAF295E-8928-3D3F-ED03-B05182FA8C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E90E2-112A-8C24-8406-45ED33C4A9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Харманли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386172-D734-20F1-EAC6-6B4A77F55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11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5B77572-CA57-2BAC-A590-3772310D73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1230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453521-8567-3EA2-BC75-5C20F9F7B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</a:t>
            </a:r>
            <a:r>
              <a:rPr lang="bg-BG" dirty="0" err="1"/>
              <a:t>Ст.Загора</a:t>
            </a:r>
            <a:r>
              <a:rPr lang="bg-BG" dirty="0"/>
              <a:t>-Берое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77BFB3-C6ED-3848-B3D5-E2EDC649CB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12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564308-E2C9-919E-E2C6-98ADD675E6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9C1CFD-1CC8-7D48-54A0-3916C88EF1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Габрово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5AA430-D216-EEEA-9035-DA6EC1D7C6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Милко Милков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C0C1D4-5E18-129F-7189-1B6EA3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Лилия Михайлова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03FC05-1CE0-12AF-ADB8-90FCFFF54E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Христофор Илиев</a:t>
            </a:r>
          </a:p>
        </p:txBody>
      </p:sp>
    </p:spTree>
    <p:extLst>
      <p:ext uri="{BB962C8B-B14F-4D97-AF65-F5344CB8AC3E}">
        <p14:creationId xmlns:p14="http://schemas.microsoft.com/office/powerpoint/2010/main" val="150729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D14D-10BB-F279-F335-A442360F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DD7E9-4A35-733F-E5C3-DA1FAB384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13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D834B30-6192-275F-FB7A-F8924443C4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b="133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73AD3-6123-404D-5B78-AD02998EB2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Тутракан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D2AFC9-4938-5684-B514-18B26A9DF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14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66DA286-34EA-7657-2C9C-2B65C5039A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b="11341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B4C499-0BC8-3A50-A4F0-15C06CECD9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Шумен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371407-E1C9-F9EB-9C2F-6A9FAD5946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15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408485CE-00F1-6FCC-F1EA-667EF987481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C04684-2232-2476-A81B-CABEEDDC3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Каварна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D43426-ABED-5255-69F5-A334C3FD24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Кенан Рахим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C34F91-4171-D969-79E2-EC09D92A51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Росица Михайлова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D640DF4-E804-B70E-5A77-54AF099B3E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Десислава Гичева</a:t>
            </a:r>
          </a:p>
        </p:txBody>
      </p:sp>
    </p:spTree>
    <p:extLst>
      <p:ext uri="{BB962C8B-B14F-4D97-AF65-F5344CB8AC3E}">
        <p14:creationId xmlns:p14="http://schemas.microsoft.com/office/powerpoint/2010/main" val="64377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AB65-A763-0E72-29EA-744AB08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BF069-4586-4655-42D3-9A62F7AB8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16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75CC998-05FD-C5F9-50DE-7F00FFA568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b="1360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96331-339C-F79C-221F-462B1892D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Провадия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155A95-EC74-2438-A011-D96985C3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17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2C61401-A07E-99F3-5F1B-7E6290A8FD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16931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01EF47-EF94-12E7-BD61-ED852DEE2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Поморие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240B1B-4A4F-1DC1-222E-FD7A141916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18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A581C1D-3289-1073-DAC0-548B62B0B53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" b="35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6348B9-C374-42E3-7267-0DDDB9A27C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Бургас-Приморие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BE5E88-0C15-FA3B-4F27-824786595F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Елена Филипова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39FA02-1C40-F4FD-CC8B-DA20AC381A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Недялка Баева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01705A-C3BD-B64C-E23A-5ACC2A5A1A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Иван Гаврилов</a:t>
            </a:r>
          </a:p>
        </p:txBody>
      </p:sp>
    </p:spTree>
    <p:extLst>
      <p:ext uri="{BB962C8B-B14F-4D97-AF65-F5344CB8AC3E}">
        <p14:creationId xmlns:p14="http://schemas.microsoft.com/office/powerpoint/2010/main" val="38955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AA8-6968-64AF-DECF-4B5E2787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КОМИТЕТИ НА</a:t>
            </a:r>
            <a:br>
              <a:rPr lang="bg-BG" dirty="0"/>
            </a:br>
            <a:r>
              <a:rPr lang="bg-BG" dirty="0"/>
              <a:t>ДИСТРИКТА</a:t>
            </a:r>
            <a:br>
              <a:rPr lang="bg-BG" dirty="0"/>
            </a:br>
            <a:r>
              <a:rPr lang="bg-BG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358125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>
            <a:extLst>
              <a:ext uri="{FF2B5EF4-FFF2-40B4-BE49-F238E27FC236}">
                <a16:creationId xmlns:a16="http://schemas.microsoft.com/office/drawing/2014/main" id="{42695E50-1716-3B0F-90EA-5FEBE37D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ДГ 2024 - 2025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6C3416B-8D91-B2D2-A0E8-C6966C23F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Маргарита Богданова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EFC2DD6-0073-9FBA-2CFF-C5B72F228D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5" b="9745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CABCF02-52B2-0188-8C98-4ADA3722D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Свищов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9BF6-B9D1-DB20-8723-2F9B784B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52" y="365233"/>
            <a:ext cx="9865096" cy="720080"/>
          </a:xfrm>
        </p:spPr>
        <p:txBody>
          <a:bodyPr/>
          <a:lstStyle/>
          <a:p>
            <a:r>
              <a:rPr lang="bg-BG" dirty="0"/>
              <a:t>КОМИТЕТ ФИНАНСИ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F358-D23C-0417-A7CE-7F5118E05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ПДГ Нина Митева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3111BEB-6772-0107-D543-5580CBF4DF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b="1078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46545-1D9A-E732-9A7F-E629FA3B7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Плевен </a:t>
            </a:r>
            <a:r>
              <a:rPr lang="bg-BG" dirty="0" err="1"/>
              <a:t>Центрум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22044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B727-5D6F-D5CA-2B05-6947D051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710" y="365233"/>
            <a:ext cx="8214580" cy="720080"/>
          </a:xfrm>
        </p:spPr>
        <p:txBody>
          <a:bodyPr/>
          <a:lstStyle/>
          <a:p>
            <a:r>
              <a:rPr lang="bg-BG" dirty="0"/>
              <a:t>КОМИТЕТ ЗА ОБУЧЕНИЕ НА ДИСТРИКТА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73A1-E2F6-9E9E-B69C-E1D2DE158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ПДГ Емил Коцев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CC8447-4B9A-EA3A-BD9F-E3D8C0C514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 b="8021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25790-F4FD-C31B-A588-708000465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Русе</a:t>
            </a:r>
          </a:p>
        </p:txBody>
      </p:sp>
    </p:spTree>
    <p:extLst>
      <p:ext uri="{BB962C8B-B14F-4D97-AF65-F5344CB8AC3E}">
        <p14:creationId xmlns:p14="http://schemas.microsoft.com/office/powerpoint/2010/main" val="103352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7BB7-E568-FBA7-3972-09DBD55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 ФОНДАЦИЯ РОТАРИ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DA4EE-2BEA-8497-8A55-E6D643122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Константин Стоянов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D75DD49-36BC-998F-16C3-995690F066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 b="1090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B5560-B33A-4B6D-7AC9-0B60984E71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Стара Загора</a:t>
            </a:r>
          </a:p>
        </p:txBody>
      </p:sp>
    </p:spTree>
    <p:extLst>
      <p:ext uri="{BB962C8B-B14F-4D97-AF65-F5344CB8AC3E}">
        <p14:creationId xmlns:p14="http://schemas.microsoft.com/office/powerpoint/2010/main" val="1604140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7452-A016-87DC-F588-6046CEC3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01" y="46979"/>
            <a:ext cx="7068120" cy="648072"/>
          </a:xfrm>
        </p:spPr>
        <p:txBody>
          <a:bodyPr/>
          <a:lstStyle/>
          <a:p>
            <a:r>
              <a:rPr lang="bg-BG" dirty="0"/>
              <a:t>ПОДКОМИТЕТИ КЪМ ФР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628A2F5-73D7-D90F-9E83-3F08A096526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20031" y="5386287"/>
            <a:ext cx="1957941" cy="366646"/>
          </a:xfrm>
        </p:spPr>
        <p:txBody>
          <a:bodyPr/>
          <a:lstStyle/>
          <a:p>
            <a:r>
              <a:rPr lang="bg-BG" dirty="0"/>
              <a:t>ПДГ Митко Минев</a:t>
            </a:r>
          </a:p>
        </p:txBody>
      </p:sp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C0FCD593-88C5-C892-2448-DA5923F3486D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b="5092"/>
          <a:stretch/>
        </p:blipFill>
        <p:spPr>
          <a:xfrm>
            <a:off x="1458054" y="3932218"/>
            <a:ext cx="1281896" cy="1281896"/>
          </a:xfr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B1ECAF7-9A12-8ADA-98F9-D4E1E87D01E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97169" y="5796303"/>
            <a:ext cx="2003664" cy="366646"/>
          </a:xfrm>
        </p:spPr>
        <p:txBody>
          <a:bodyPr/>
          <a:lstStyle/>
          <a:p>
            <a:r>
              <a:rPr lang="bg-BG" dirty="0"/>
              <a:t>Координатор за набиране на средства на ПХ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F7D80CC-1DA9-08E6-A71B-619AE0566A5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51346" y="5386287"/>
            <a:ext cx="1957941" cy="366646"/>
          </a:xfrm>
        </p:spPr>
        <p:txBody>
          <a:bodyPr/>
          <a:lstStyle/>
          <a:p>
            <a:r>
              <a:rPr lang="bg-BG" dirty="0"/>
              <a:t>Д-р Генка Пейчева</a:t>
            </a:r>
          </a:p>
        </p:txBody>
      </p:sp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30CF60E7-37EC-AFD3-451D-4B9730000D7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9369" y="3932218"/>
            <a:ext cx="1281896" cy="1281896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3BF8AE4-94CD-BCF1-0918-49D41D93A8C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28484" y="5796303"/>
            <a:ext cx="2003664" cy="366646"/>
          </a:xfrm>
        </p:spPr>
        <p:txBody>
          <a:bodyPr/>
          <a:lstStyle/>
          <a:p>
            <a:r>
              <a:rPr lang="bg-BG" dirty="0" err="1"/>
              <a:t>Полио</a:t>
            </a:r>
            <a:r>
              <a:rPr lang="bg-BG" dirty="0"/>
              <a:t> плюс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BBDA53-87A9-5718-33E9-84DF76E73E0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82015" y="5386287"/>
            <a:ext cx="1957941" cy="366646"/>
          </a:xfrm>
        </p:spPr>
        <p:txBody>
          <a:bodyPr/>
          <a:lstStyle/>
          <a:p>
            <a:r>
              <a:rPr lang="bg-BG" dirty="0"/>
              <a:t>Силвия </a:t>
            </a:r>
            <a:r>
              <a:rPr lang="bg-BG" dirty="0" err="1"/>
              <a:t>Щумпф</a:t>
            </a:r>
            <a:endParaRPr lang="bg-BG" dirty="0"/>
          </a:p>
        </p:txBody>
      </p:sp>
      <p:pic>
        <p:nvPicPr>
          <p:cNvPr id="73" name="Picture Placeholder 72">
            <a:extLst>
              <a:ext uri="{FF2B5EF4-FFF2-40B4-BE49-F238E27FC236}">
                <a16:creationId xmlns:a16="http://schemas.microsoft.com/office/drawing/2014/main" id="{5CB409FD-40CF-F756-004F-9550B3A88714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9" b="15889"/>
          <a:stretch/>
        </p:blipFill>
        <p:spPr>
          <a:xfrm>
            <a:off x="6120038" y="3932218"/>
            <a:ext cx="1281896" cy="1281896"/>
          </a:xfr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68F44B9-0CA4-B00E-5F8C-1B445453676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59153" y="5796303"/>
            <a:ext cx="2003664" cy="366646"/>
          </a:xfrm>
        </p:spPr>
        <p:txBody>
          <a:bodyPr/>
          <a:lstStyle/>
          <a:p>
            <a:r>
              <a:rPr lang="en-US" dirty="0"/>
              <a:t>VTT</a:t>
            </a:r>
            <a:endParaRPr lang="bg-BG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CE2F2E0-86D8-DFD3-60F5-8F74543B78C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3330" y="5386287"/>
            <a:ext cx="1957941" cy="366646"/>
          </a:xfrm>
        </p:spPr>
        <p:txBody>
          <a:bodyPr/>
          <a:lstStyle/>
          <a:p>
            <a:r>
              <a:rPr lang="bg-BG" dirty="0"/>
              <a:t>Д-р Валентин Стоянов</a:t>
            </a:r>
          </a:p>
        </p:txBody>
      </p:sp>
      <p:pic>
        <p:nvPicPr>
          <p:cNvPr id="75" name="Picture Placeholder 74">
            <a:extLst>
              <a:ext uri="{FF2B5EF4-FFF2-40B4-BE49-F238E27FC236}">
                <a16:creationId xmlns:a16="http://schemas.microsoft.com/office/drawing/2014/main" id="{F8474CEE-3374-5178-A5AC-8ECD692A5C70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 b="11300"/>
          <a:stretch/>
        </p:blipFill>
        <p:spPr>
          <a:xfrm>
            <a:off x="8451353" y="3932218"/>
            <a:ext cx="1281896" cy="1281896"/>
          </a:xfr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853DF32-C67D-6193-8D07-61E7C7B52EA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90468" y="5796303"/>
            <a:ext cx="2003664" cy="366646"/>
          </a:xfrm>
        </p:spPr>
        <p:txBody>
          <a:bodyPr/>
          <a:lstStyle/>
          <a:p>
            <a:r>
              <a:rPr lang="bg-BG" dirty="0"/>
              <a:t>Координатор на Общество на големите дарители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39DD12-98D1-6A25-4D8E-39D779D7DD7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99951" y="2326968"/>
            <a:ext cx="1957941" cy="366646"/>
          </a:xfrm>
        </p:spPr>
        <p:txBody>
          <a:bodyPr/>
          <a:lstStyle/>
          <a:p>
            <a:r>
              <a:rPr lang="bg-BG" dirty="0"/>
              <a:t>Кирил Андреев</a:t>
            </a: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9156F97D-541B-1E3E-D5B5-CF3D9836AA1B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b="11117"/>
          <a:stretch/>
        </p:blipFill>
        <p:spPr>
          <a:xfrm>
            <a:off x="737974" y="872899"/>
            <a:ext cx="1281896" cy="1281896"/>
          </a:xfr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FAA714C-0AA8-9FA8-F9CE-618DBB4CBD4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77089" y="2736984"/>
            <a:ext cx="2003664" cy="366646"/>
          </a:xfrm>
        </p:spPr>
        <p:txBody>
          <a:bodyPr/>
          <a:lstStyle/>
          <a:p>
            <a:r>
              <a:rPr lang="bg-BG" dirty="0"/>
              <a:t>Глобални грантове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8E195BD-D960-31E5-6302-8EE99B9ADA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731266" y="2326968"/>
            <a:ext cx="1957941" cy="366646"/>
          </a:xfrm>
        </p:spPr>
        <p:txBody>
          <a:bodyPr/>
          <a:lstStyle/>
          <a:p>
            <a:r>
              <a:rPr lang="bg-BG" dirty="0"/>
              <a:t>Пламен Петров</a:t>
            </a:r>
          </a:p>
        </p:txBody>
      </p:sp>
      <p:pic>
        <p:nvPicPr>
          <p:cNvPr id="63" name="Picture Placeholder 62">
            <a:extLst>
              <a:ext uri="{FF2B5EF4-FFF2-40B4-BE49-F238E27FC236}">
                <a16:creationId xmlns:a16="http://schemas.microsoft.com/office/drawing/2014/main" id="{1C1BFCEB-EA5A-AC09-0AE8-A68A70D08A6D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/>
        </p:blipFill>
        <p:spPr>
          <a:xfrm>
            <a:off x="3069289" y="872899"/>
            <a:ext cx="1281896" cy="1281896"/>
          </a:xfr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9F77193-AF98-2401-07A0-7941168265E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708404" y="2736984"/>
            <a:ext cx="2003664" cy="366646"/>
          </a:xfrm>
        </p:spPr>
        <p:txBody>
          <a:bodyPr/>
          <a:lstStyle/>
          <a:p>
            <a:r>
              <a:rPr lang="bg-BG" dirty="0" err="1"/>
              <a:t>Дистриктни</a:t>
            </a:r>
            <a:r>
              <a:rPr lang="bg-BG" dirty="0"/>
              <a:t> грантове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570E022-2D4A-4DE3-DCCB-789143BE13E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061935" y="2326968"/>
            <a:ext cx="1957941" cy="366646"/>
          </a:xfrm>
        </p:spPr>
        <p:txBody>
          <a:bodyPr/>
          <a:lstStyle/>
          <a:p>
            <a:r>
              <a:rPr lang="bg-BG" dirty="0"/>
              <a:t>Иван </a:t>
            </a:r>
            <a:r>
              <a:rPr lang="bg-BG" dirty="0" err="1"/>
              <a:t>Хаджирусков</a:t>
            </a:r>
            <a:endParaRPr lang="bg-BG" dirty="0"/>
          </a:p>
        </p:txBody>
      </p:sp>
      <p:pic>
        <p:nvPicPr>
          <p:cNvPr id="65" name="Picture Placeholder 64">
            <a:extLst>
              <a:ext uri="{FF2B5EF4-FFF2-40B4-BE49-F238E27FC236}">
                <a16:creationId xmlns:a16="http://schemas.microsoft.com/office/drawing/2014/main" id="{71E5A050-6328-8C9B-F841-D0EEAAF0276A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16931"/>
          <a:stretch/>
        </p:blipFill>
        <p:spPr>
          <a:xfrm>
            <a:off x="5399958" y="872899"/>
            <a:ext cx="1281896" cy="1281896"/>
          </a:xfr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2845AEA-A487-6C6E-04B7-4EBC2AF863F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039073" y="2736984"/>
            <a:ext cx="2003664" cy="366646"/>
          </a:xfrm>
        </p:spPr>
        <p:txBody>
          <a:bodyPr/>
          <a:lstStyle/>
          <a:p>
            <a:r>
              <a:rPr lang="bg-BG" dirty="0"/>
              <a:t>Администриране и контрол на грантовете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23D4F8F-011E-6FD6-F2D1-51B40EA437C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393250" y="2326968"/>
            <a:ext cx="1957941" cy="366646"/>
          </a:xfrm>
        </p:spPr>
        <p:txBody>
          <a:bodyPr/>
          <a:lstStyle/>
          <a:p>
            <a:r>
              <a:rPr lang="bg-BG" dirty="0"/>
              <a:t>ПДГ Веселин Димитров</a:t>
            </a:r>
          </a:p>
        </p:txBody>
      </p:sp>
      <p:pic>
        <p:nvPicPr>
          <p:cNvPr id="67" name="Picture Placeholder 66">
            <a:extLst>
              <a:ext uri="{FF2B5EF4-FFF2-40B4-BE49-F238E27FC236}">
                <a16:creationId xmlns:a16="http://schemas.microsoft.com/office/drawing/2014/main" id="{348EEDB4-6815-FDCE-3B6D-275E4421731B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b="7680"/>
          <a:stretch/>
        </p:blipFill>
        <p:spPr>
          <a:xfrm>
            <a:off x="7731273" y="872899"/>
            <a:ext cx="1281896" cy="1281896"/>
          </a:xfrm>
        </p:spPr>
      </p:pic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00208C83-3E53-95D8-C26A-3B280AF4688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370388" y="2736984"/>
            <a:ext cx="2003664" cy="366646"/>
          </a:xfrm>
        </p:spPr>
        <p:txBody>
          <a:bodyPr/>
          <a:lstStyle/>
          <a:p>
            <a:r>
              <a:rPr lang="bg-BG" dirty="0"/>
              <a:t>Ротари стипендии за мир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2E9B4B4-1F17-00AD-8DF1-0432F3B2DBD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096036" y="6241572"/>
            <a:ext cx="2003664" cy="366646"/>
          </a:xfrm>
        </p:spPr>
        <p:txBody>
          <a:bodyPr/>
          <a:lstStyle/>
          <a:p>
            <a:r>
              <a:rPr lang="bg-BG" dirty="0"/>
              <a:t>РК Велико Търново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3D2FB6A-6B1A-826F-C309-1B0DAFC6676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3427351" y="6241572"/>
            <a:ext cx="2003664" cy="366646"/>
          </a:xfrm>
        </p:spPr>
        <p:txBody>
          <a:bodyPr/>
          <a:lstStyle/>
          <a:p>
            <a:r>
              <a:rPr lang="bg-BG" dirty="0"/>
              <a:t>РК Стара Загора-Берое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20B287-DEB0-DB4E-B6C2-9853E2D4C1F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758020" y="6241572"/>
            <a:ext cx="2003664" cy="366646"/>
          </a:xfrm>
        </p:spPr>
        <p:txBody>
          <a:bodyPr/>
          <a:lstStyle/>
          <a:p>
            <a:r>
              <a:rPr lang="bg-BG" dirty="0"/>
              <a:t>РК Варна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511ACA5-A827-509E-185F-A6A4F2A6DA5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089335" y="6241572"/>
            <a:ext cx="2003664" cy="366646"/>
          </a:xfrm>
        </p:spPr>
        <p:txBody>
          <a:bodyPr/>
          <a:lstStyle/>
          <a:p>
            <a:r>
              <a:rPr lang="bg-BG" dirty="0"/>
              <a:t>РК Стара Загора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BE2775A-0579-858B-C0DB-1A124F57F1A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75956" y="3182253"/>
            <a:ext cx="2003664" cy="366646"/>
          </a:xfrm>
        </p:spPr>
        <p:txBody>
          <a:bodyPr/>
          <a:lstStyle/>
          <a:p>
            <a:r>
              <a:rPr lang="bg-BG" dirty="0"/>
              <a:t>РК Велико Търново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145AA88-D8F4-A5FB-726C-7E400933EE8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2707271" y="3182253"/>
            <a:ext cx="2003664" cy="366646"/>
          </a:xfrm>
        </p:spPr>
        <p:txBody>
          <a:bodyPr/>
          <a:lstStyle/>
          <a:p>
            <a:r>
              <a:rPr lang="bg-BG" dirty="0"/>
              <a:t>РК Свищов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8483FA2-A4CA-BCAB-2BCA-B68659C4FD9F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037940" y="3182253"/>
            <a:ext cx="2003664" cy="366646"/>
          </a:xfrm>
        </p:spPr>
        <p:txBody>
          <a:bodyPr/>
          <a:lstStyle/>
          <a:p>
            <a:r>
              <a:rPr lang="bg-BG" dirty="0"/>
              <a:t>РК Банско-Разлог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90E403F-DBE7-49A6-D8E5-4FE4991F8F9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369255" y="3182253"/>
            <a:ext cx="2003664" cy="366646"/>
          </a:xfrm>
        </p:spPr>
        <p:txBody>
          <a:bodyPr/>
          <a:lstStyle/>
          <a:p>
            <a:r>
              <a:rPr lang="bg-BG" dirty="0"/>
              <a:t>РК Бургас-Приморие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0CC5F416-1A13-E98B-8A6E-DC97AA17CF3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bg-BG" dirty="0"/>
              <a:t>Д-р Борислава Динева</a:t>
            </a:r>
          </a:p>
        </p:txBody>
      </p:sp>
      <p:pic>
        <p:nvPicPr>
          <p:cNvPr id="114" name="Picture Placeholder 113">
            <a:extLst>
              <a:ext uri="{FF2B5EF4-FFF2-40B4-BE49-F238E27FC236}">
                <a16:creationId xmlns:a16="http://schemas.microsoft.com/office/drawing/2014/main" id="{EF5F02D6-7356-90EE-B019-3BC7DD5CD2B3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4" b="11624"/>
          <a:stretch>
            <a:fillRect/>
          </a:stretch>
        </p:blipFill>
        <p:spPr/>
      </p:pic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C8FD8F4C-A332-3D61-F299-13D7D40850BF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bg-BG" dirty="0"/>
              <a:t>Стипендии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384F4BBD-889D-9029-92B7-C3D679FFE69C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bg-BG" dirty="0"/>
              <a:t>РК Дупница</a:t>
            </a:r>
          </a:p>
        </p:txBody>
      </p:sp>
    </p:spTree>
    <p:extLst>
      <p:ext uri="{BB962C8B-B14F-4D97-AF65-F5344CB8AC3E}">
        <p14:creationId xmlns:p14="http://schemas.microsoft.com/office/powerpoint/2010/main" val="419354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7CC0-CBDA-D064-FD9E-63F35727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 ПУБЛИЧЕН ИМИДЖ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CE18B-8DF5-74A0-8FF6-99CCD5C32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Стоянка Георгиева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DDDAB3A-B002-35B0-E61F-5AFC2CF207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b="686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C52C7-328F-6F97-BF03-EF317C7C2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Бургас</a:t>
            </a:r>
          </a:p>
        </p:txBody>
      </p:sp>
    </p:spTree>
    <p:extLst>
      <p:ext uri="{BB962C8B-B14F-4D97-AF65-F5344CB8AC3E}">
        <p14:creationId xmlns:p14="http://schemas.microsoft.com/office/powerpoint/2010/main" val="84035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686C-E41F-08EC-4500-EB8AE5C2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02" y="365233"/>
            <a:ext cx="8358596" cy="720080"/>
          </a:xfrm>
        </p:spPr>
        <p:txBody>
          <a:bodyPr/>
          <a:lstStyle/>
          <a:p>
            <a:r>
              <a:rPr lang="bg-BG" dirty="0"/>
              <a:t>КОМИТЕТ ЗА РАЗВИТИЕ НА ЧЛЕНСТВОТО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24628-BF67-7A76-7182-420CD481A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ПДГ Виолина Костова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A22EC3-52E2-35EA-0519-EE93B2A82C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b="857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CDDD9-A805-694B-9075-CC3A47D09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София-Сити</a:t>
            </a:r>
          </a:p>
        </p:txBody>
      </p:sp>
    </p:spTree>
    <p:extLst>
      <p:ext uri="{BB962C8B-B14F-4D97-AF65-F5344CB8AC3E}">
        <p14:creationId xmlns:p14="http://schemas.microsoft.com/office/powerpoint/2010/main" val="2970493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40C0-B36E-72C4-FB6F-A388B177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ПОДКОМИТЕТИ КЪМ</a:t>
            </a:r>
            <a:br>
              <a:rPr lang="bg-BG" dirty="0"/>
            </a:br>
            <a:r>
              <a:rPr lang="bg-BG" dirty="0"/>
              <a:t>РАЗВИТИЕ НА ЧЛЕНСТВОТО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2B989-9576-CFFE-C9B1-0A562EF30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Мирослав Марков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7E250D9-3027-C783-8D71-35D651FCCF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967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3198E-57DA-BC29-8110-0F5E20240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Севлиево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3A0E28-9554-A0E2-C3B4-67FBE810B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Айтен Сабри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2ADCA3A-71ED-4475-6932-0CB42860FF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578DF3-0A2F-7993-C5A9-FBCCA3248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Момчилград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8A003F-A802-46F7-E8D3-305DA5F326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Илияна </a:t>
            </a:r>
            <a:r>
              <a:rPr lang="bg-BG" dirty="0" err="1"/>
              <a:t>Вакъвчиева</a:t>
            </a:r>
            <a:endParaRPr lang="bg-BG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682306C-CCB7-5416-E111-020F18A2F9F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r="12400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63E2C9-222A-C9A7-4A1E-76AD1026E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Дупница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347FF2-8394-6F85-E56B-FB03ABA22D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Привличане на членовете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90B2F6-3E3E-4677-D202-F6365DD419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Задържане на членовете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113955-A894-0E08-42EB-980A79C8B7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Нови клубове</a:t>
            </a:r>
          </a:p>
        </p:txBody>
      </p:sp>
    </p:spTree>
    <p:extLst>
      <p:ext uri="{BB962C8B-B14F-4D97-AF65-F5344CB8AC3E}">
        <p14:creationId xmlns:p14="http://schemas.microsoft.com/office/powerpoint/2010/main" val="291244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47B2-F1D2-0C2B-C898-F217EF1C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365233"/>
            <a:ext cx="8784976" cy="720080"/>
          </a:xfrm>
        </p:spPr>
        <p:txBody>
          <a:bodyPr/>
          <a:lstStyle/>
          <a:p>
            <a:r>
              <a:rPr lang="bg-BG" dirty="0"/>
              <a:t>КОМИТЕТ ЗА ДИСТРИКТНА КОНФЕРЕНЦИЯ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D132B-4BFD-9DA1-6A29-6E5FCDD8F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816" y="3861049"/>
            <a:ext cx="3384376" cy="720079"/>
          </a:xfrm>
        </p:spPr>
        <p:txBody>
          <a:bodyPr/>
          <a:lstStyle/>
          <a:p>
            <a:r>
              <a:rPr lang="bg-BG" sz="2200" dirty="0"/>
              <a:t>ДГ Маргарита Богданова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8E0253C-EE83-EC09-B1A1-E37E0493BB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5" b="9745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CFC94-DBFB-1155-8E8B-52368A923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Свищов</a:t>
            </a:r>
          </a:p>
        </p:txBody>
      </p:sp>
    </p:spTree>
    <p:extLst>
      <p:ext uri="{BB962C8B-B14F-4D97-AF65-F5344CB8AC3E}">
        <p14:creationId xmlns:p14="http://schemas.microsoft.com/office/powerpoint/2010/main" val="427856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458B-617D-5CF2-3F05-867FE17E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722" y="365233"/>
            <a:ext cx="7998556" cy="720080"/>
          </a:xfrm>
        </p:spPr>
        <p:txBody>
          <a:bodyPr/>
          <a:lstStyle/>
          <a:p>
            <a:r>
              <a:rPr lang="bg-BG" dirty="0"/>
              <a:t>КОМИТЕТ РАЗНООБРАЗИЕ, СПРАВЕДЛИВОСТ И ПРИОБЩАВАНЕ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FD30E-9562-EC65-E74D-52EF53E54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Недялка Росенова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673BFB3-C0EC-164C-00CF-E2BC78D3B0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b="10286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5F0F6-968D-12C5-3591-4BA7CF7CF7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Смолян</a:t>
            </a:r>
          </a:p>
        </p:txBody>
      </p:sp>
    </p:spTree>
    <p:extLst>
      <p:ext uri="{BB962C8B-B14F-4D97-AF65-F5344CB8AC3E}">
        <p14:creationId xmlns:p14="http://schemas.microsoft.com/office/powerpoint/2010/main" val="1513091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1149-1BAB-C508-2367-C90445E2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 ИТ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3575F-69F7-2BFB-4F8F-BFFBC506C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Пламен Иларионов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0D34E2-84FC-2073-2020-2C6828F634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6" b="11976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62A33-2E9E-01D8-CD2E-4ADCA38892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Габрово</a:t>
            </a:r>
          </a:p>
        </p:txBody>
      </p:sp>
    </p:spTree>
    <p:extLst>
      <p:ext uri="{BB962C8B-B14F-4D97-AF65-F5344CB8AC3E}">
        <p14:creationId xmlns:p14="http://schemas.microsoft.com/office/powerpoint/2010/main" val="35505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C497-A2F1-BFA2-87D4-BE8AC518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>
                <a:cs typeface="Arial Bold" panose="020B0704020202020204" pitchFamily="34" charset="0"/>
              </a:rPr>
              <a:t>ДИСТРИКТЕН РОТАРАКТ ПРЕДСТАВИТЕЛ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EEB11-F9EF-7D49-C959-A22FD3C44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Анна Атанасова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57B7C65-5CE5-4022-E1C0-6A1EC642EC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 b="10025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67107-E828-D894-F44F-AA401B8C4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РАК Пловдив</a:t>
            </a:r>
          </a:p>
        </p:txBody>
      </p:sp>
    </p:spTree>
    <p:extLst>
      <p:ext uri="{BB962C8B-B14F-4D97-AF65-F5344CB8AC3E}">
        <p14:creationId xmlns:p14="http://schemas.microsoft.com/office/powerpoint/2010/main" val="3932475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9E66-395E-4162-2D48-CC095837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 ЗА РОТАРАКТ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6DDA2-6768-1DAD-0121-7AFD5CA59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Александър Ангелов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24631-832C-33F8-E13E-A4B4640D46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b="686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79CB1-C002-3435-148A-AC0E62008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София</a:t>
            </a:r>
          </a:p>
        </p:txBody>
      </p:sp>
    </p:spTree>
    <p:extLst>
      <p:ext uri="{BB962C8B-B14F-4D97-AF65-F5344CB8AC3E}">
        <p14:creationId xmlns:p14="http://schemas.microsoft.com/office/powerpoint/2010/main" val="3309788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A060-294A-27BB-70E4-C539D7F6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30" y="365233"/>
            <a:ext cx="7854540" cy="720080"/>
          </a:xfrm>
        </p:spPr>
        <p:txBody>
          <a:bodyPr/>
          <a:lstStyle/>
          <a:p>
            <a:r>
              <a:rPr lang="bg-BG" dirty="0"/>
              <a:t>КОМИТЕТ ЗА МЛАДЕЖКИ ПРОГРАМИ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B0CC-AF00-D2C9-E06A-9C62D46E8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Михаил Йонков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7874F96-B0F2-4554-5F02-AF02BC7A52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1" b="16641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6FB01-599E-67A5-2027-EFB806336F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Севлиево</a:t>
            </a:r>
          </a:p>
        </p:txBody>
      </p:sp>
    </p:spTree>
    <p:extLst>
      <p:ext uri="{BB962C8B-B14F-4D97-AF65-F5344CB8AC3E}">
        <p14:creationId xmlns:p14="http://schemas.microsoft.com/office/powerpoint/2010/main" val="975779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4243-71ED-F1D6-604F-641F0C64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ПОДКОМИТЕТИ</a:t>
            </a:r>
            <a:br>
              <a:rPr lang="bg-BG" dirty="0"/>
            </a:br>
            <a:r>
              <a:rPr lang="bg-BG" dirty="0"/>
              <a:t>КЪМ МЛАДЕЖКИ ПРОГРАМИ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BCF7-C9F5-C1A1-F8DB-9EDDA15638E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bg-BG" dirty="0"/>
              <a:t>Михаил Йонков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52C997B-B980-387E-B32E-809467CABE26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F4766-9BBA-EFBE-B65A-853BBE661EB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bg-BG" dirty="0" err="1"/>
              <a:t>Интеракт</a:t>
            </a:r>
            <a:endParaRPr lang="bg-BG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2A68B-24BC-0964-631B-69454F68A3A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bg-BG" dirty="0"/>
              <a:t>Светослав </a:t>
            </a:r>
            <a:r>
              <a:rPr lang="bg-BG" dirty="0" err="1"/>
              <a:t>Събков</a:t>
            </a:r>
            <a:endParaRPr lang="bg-BG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4163868A-0C7A-4A06-B2FE-F2931BE0DEAF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C971CC-884C-6EC6-2AD4-E22D9876724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bg-BG" dirty="0"/>
              <a:t>Младежки обмен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7D684D-78A6-B138-5CBB-84DCC32D18E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bg-BG" dirty="0"/>
              <a:t>Красимира Христова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A9A2BFB-5755-FE2C-4C7C-2939E7130F1B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 b="21750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3C1004-6F0E-1ADA-9F2B-BC52BF60A62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bg-BG" dirty="0"/>
              <a:t>Офицер по сигурността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C65E4-4A6E-F971-C6C8-5DB03D1848D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bg-BG" dirty="0"/>
              <a:t>Мария </a:t>
            </a:r>
            <a:r>
              <a:rPr lang="bg-BG" dirty="0" err="1"/>
              <a:t>Белински</a:t>
            </a:r>
            <a:endParaRPr lang="bg-BG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D6BAB23-BE44-0C59-06F9-D79299EBC7EC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b="14931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2439EC-DA3F-DBB3-4060-10B0157A737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RYLA</a:t>
            </a:r>
            <a:endParaRPr lang="bg-BG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9E57AE-E926-98D3-FDC7-7D99BC5E493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bg-BG" dirty="0"/>
              <a:t>РК Севлиево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F66D7A-E019-DC55-82B4-7934285B25C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bg-BG" dirty="0"/>
              <a:t>РК Бургас </a:t>
            </a:r>
            <a:r>
              <a:rPr lang="bg-BG" dirty="0" err="1"/>
              <a:t>Пиргос</a:t>
            </a:r>
            <a:endParaRPr lang="bg-BG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08D6BC4-0A2C-075D-8472-F5D83B18B1B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bg-BG" dirty="0"/>
              <a:t>РК Харманли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87C8D7-695B-27BB-2FF8-125092341C08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bg-BG" dirty="0"/>
              <a:t>РК Бургас-</a:t>
            </a:r>
            <a:r>
              <a:rPr lang="bg-BG" dirty="0" err="1"/>
              <a:t>Пиргос</a:t>
            </a:r>
            <a:endParaRPr lang="bg-BG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9E5A2E-83BE-85C1-7EB0-4A216DB2C44C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bg-BG" dirty="0"/>
              <a:t>Невена Иванова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25C578D3-2E5F-E3EB-9985-3D312256A1F4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r="16658"/>
          <a:stretch/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8524313-BE04-0993-E61C-774C39C23E6E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bg-BG" dirty="0"/>
              <a:t>Младежки професионален обмен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F5556F-041E-8FE1-E434-B919C7D40D41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bg-BG" dirty="0"/>
              <a:t>РАК София-Интернешънъл</a:t>
            </a:r>
          </a:p>
        </p:txBody>
      </p:sp>
    </p:spTree>
    <p:extLst>
      <p:ext uri="{BB962C8B-B14F-4D97-AF65-F5344CB8AC3E}">
        <p14:creationId xmlns:p14="http://schemas.microsoft.com/office/powerpoint/2010/main" val="3056574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9FD5-33D0-8AD5-6072-F5035F7E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02" y="365233"/>
            <a:ext cx="8358596" cy="720080"/>
          </a:xfrm>
        </p:spPr>
        <p:txBody>
          <a:bodyPr/>
          <a:lstStyle/>
          <a:p>
            <a:r>
              <a:rPr lang="bg-BG" dirty="0"/>
              <a:t>КОМИТЕТ ЗА МЕЖДУНАРОДНА СЛУЖБА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B3C20-347E-1B5D-E853-8681A7CA2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Христина </a:t>
            </a:r>
            <a:r>
              <a:rPr lang="bg-BG" dirty="0" err="1"/>
              <a:t>Малчевска</a:t>
            </a:r>
            <a:endParaRPr lang="bg-BG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FDD7C8D-AD5E-120B-006D-396C9B7D06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1" b="16861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1ECB1-0BBC-FB76-7657-4EAAAB99F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София-Интернешънъл</a:t>
            </a:r>
          </a:p>
        </p:txBody>
      </p:sp>
    </p:spTree>
    <p:extLst>
      <p:ext uri="{BB962C8B-B14F-4D97-AF65-F5344CB8AC3E}">
        <p14:creationId xmlns:p14="http://schemas.microsoft.com/office/powerpoint/2010/main" val="3409573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B161-080C-B4D1-6722-6A4F9882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28" y="365233"/>
            <a:ext cx="10297144" cy="720080"/>
          </a:xfrm>
        </p:spPr>
        <p:txBody>
          <a:bodyPr/>
          <a:lstStyle/>
          <a:p>
            <a:r>
              <a:rPr lang="bg-BG" dirty="0"/>
              <a:t>КООРДИНАТОР НА МЕЖДУНАРОДНИТЕ КОМИТЕТИ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616B9-7886-A9D6-D56B-986267CB3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Вероника </a:t>
            </a:r>
            <a:r>
              <a:rPr lang="bg-BG" dirty="0" err="1"/>
              <a:t>Боцова</a:t>
            </a:r>
            <a:endParaRPr lang="bg-BG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E11A8-9C80-2E37-9C01-FBCF550E18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36AA7-492B-C708-0B1B-29FEFC233D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РАК София Витоша</a:t>
            </a:r>
          </a:p>
        </p:txBody>
      </p:sp>
    </p:spTree>
    <p:extLst>
      <p:ext uri="{BB962C8B-B14F-4D97-AF65-F5344CB8AC3E}">
        <p14:creationId xmlns:p14="http://schemas.microsoft.com/office/powerpoint/2010/main" val="2401564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FDFF-2199-9C94-38DC-C69FF8EE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ПОДКОМИТЕТ</a:t>
            </a:r>
            <a:br>
              <a:rPr lang="bg-BG" dirty="0"/>
            </a:br>
            <a:r>
              <a:rPr lang="bg-BG" dirty="0"/>
              <a:t>Ротариански приятелски обмен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E2A2-3BE0-F223-9D6C-111C484B58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Ани Христова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80E90C-E95C-6566-C3A8-DA991ABC31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9432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BB518-6B62-8EA0-3937-752B087F4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София-Интернешънъл</a:t>
            </a:r>
          </a:p>
        </p:txBody>
      </p:sp>
    </p:spTree>
    <p:extLst>
      <p:ext uri="{BB962C8B-B14F-4D97-AF65-F5344CB8AC3E}">
        <p14:creationId xmlns:p14="http://schemas.microsoft.com/office/powerpoint/2010/main" val="1335901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4A5A-E91E-50F2-B74C-3923255B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6" y="365233"/>
            <a:ext cx="7566508" cy="720080"/>
          </a:xfrm>
        </p:spPr>
        <p:txBody>
          <a:bodyPr/>
          <a:lstStyle/>
          <a:p>
            <a:r>
              <a:rPr lang="bg-BG" dirty="0"/>
              <a:t>КОМИТЕТ ЗА СЛУЖБА В ОБЩНОСТТА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6AB1-005C-8060-88D7-96B2D402A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sz="2200" dirty="0"/>
              <a:t>Цветелина</a:t>
            </a:r>
            <a:r>
              <a:rPr lang="bg-BG" sz="2000" dirty="0"/>
              <a:t> </a:t>
            </a:r>
            <a:r>
              <a:rPr lang="bg-BG" sz="2000" dirty="0" err="1"/>
              <a:t>Маймарова</a:t>
            </a:r>
            <a:endParaRPr lang="bg-BG" sz="20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04374A7-608E-B986-C9E7-9F7FAE0AE5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7523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630B8-3992-4316-B3E1-C7528C9F6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Горна Баня</a:t>
            </a:r>
          </a:p>
        </p:txBody>
      </p:sp>
    </p:spTree>
    <p:extLst>
      <p:ext uri="{BB962C8B-B14F-4D97-AF65-F5344CB8AC3E}">
        <p14:creationId xmlns:p14="http://schemas.microsoft.com/office/powerpoint/2010/main" val="4089643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EDDD-0F9F-C538-730F-A4080909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РОТАРИ ОБЩНОСТНИ КОРПУСИ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229B-409B-8014-A522-DCFE67DF6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Перун </a:t>
            </a:r>
            <a:r>
              <a:rPr lang="bg-BG" dirty="0" err="1"/>
              <a:t>Вардаров</a:t>
            </a:r>
            <a:endParaRPr lang="bg-BG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5E871AD-636A-A6BA-364E-858B3142E2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4" b="938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E7EA1-2452-6717-3019-35D363B81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Самоков</a:t>
            </a:r>
          </a:p>
        </p:txBody>
      </p:sp>
    </p:spTree>
    <p:extLst>
      <p:ext uri="{BB962C8B-B14F-4D97-AF65-F5344CB8AC3E}">
        <p14:creationId xmlns:p14="http://schemas.microsoft.com/office/powerpoint/2010/main" val="2814623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6192-44F5-48FC-B4E2-FF8410F1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48" y="188640"/>
            <a:ext cx="8136904" cy="1080000"/>
          </a:xfrm>
        </p:spPr>
        <p:txBody>
          <a:bodyPr/>
          <a:lstStyle/>
          <a:p>
            <a:r>
              <a:rPr lang="bg-BG" dirty="0"/>
              <a:t>КОМИТЕТ СТРАТЕГИЧЕСКО ПЛАНИРАНЕ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3428F-D05B-CD0F-FA02-A11487DB0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ДГ Маргарита Богданова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7789615-F768-9282-D381-5F7F2869FB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977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6413A-7288-AA0F-3951-351DE9596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Свищов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CB3837-F0C8-FC62-7C83-C676B24EE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ПДГ Христо Михайловски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4F85F1D-053B-137D-C351-3B1738DFB9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3" b="1387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511A1C-5D57-042E-3A89-2C8CD3F59E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София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69B731-A0AE-DF39-3C77-8B3B7C2F59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ДГЕ Пламен Цветков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7A95D4E-52AA-6593-72D6-699C2AB884E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1397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392ED3-921B-4086-C2EE-71D126BF86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Русе-Дунав</a:t>
            </a:r>
          </a:p>
        </p:txBody>
      </p:sp>
    </p:spTree>
    <p:extLst>
      <p:ext uri="{BB962C8B-B14F-4D97-AF65-F5344CB8AC3E}">
        <p14:creationId xmlns:p14="http://schemas.microsoft.com/office/powerpoint/2010/main" val="1280289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68ED-ED10-633D-47CF-EC388DC9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670" y="365233"/>
            <a:ext cx="8934660" cy="720080"/>
          </a:xfrm>
        </p:spPr>
        <p:txBody>
          <a:bodyPr/>
          <a:lstStyle/>
          <a:p>
            <a:r>
              <a:rPr lang="bg-BG" dirty="0"/>
              <a:t>КООРДИНАТОР ПРИ ХУМАНИТАРНИ АКЦИИ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81E96-2690-EEBA-7611-B61848C6B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ДГЕ Пламен Цветков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8EE5AAF-18B7-DFE6-80AA-F098C4D99D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9" b="1394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1479C-806B-0DC1-92C2-61CB343078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Русе-Дунав</a:t>
            </a:r>
          </a:p>
        </p:txBody>
      </p:sp>
    </p:spTree>
    <p:extLst>
      <p:ext uri="{BB962C8B-B14F-4D97-AF65-F5344CB8AC3E}">
        <p14:creationId xmlns:p14="http://schemas.microsoft.com/office/powerpoint/2010/main" val="140353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0E8F-2DD8-FCE5-8123-B6ADCB77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ДГЕ 2025 - 2026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F8F72-DA45-46CB-1844-0251049A4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Пламен Цветков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F2AB3D-DD0F-C75E-3AAE-72E132B1A6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9" b="1394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8C32A-3CBC-18AE-22BD-CA41FC50C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Русе-Дунав</a:t>
            </a:r>
          </a:p>
        </p:txBody>
      </p:sp>
    </p:spTree>
    <p:extLst>
      <p:ext uri="{BB962C8B-B14F-4D97-AF65-F5344CB8AC3E}">
        <p14:creationId xmlns:p14="http://schemas.microsoft.com/office/powerpoint/2010/main" val="1761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13DE-BD88-F5D5-67AF-2376B9B9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КООРДИНАТОР „НАЦИОНАЛНА НАГРАДА НА РОТАРИ БЪЛГАРИЯ“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FC462-1265-299D-76D4-B2478E9CF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816" y="3861049"/>
            <a:ext cx="3384376" cy="720079"/>
          </a:xfrm>
        </p:spPr>
        <p:txBody>
          <a:bodyPr/>
          <a:lstStyle/>
          <a:p>
            <a:r>
              <a:rPr lang="bg-BG" dirty="0"/>
              <a:t>ПДГ </a:t>
            </a:r>
            <a:r>
              <a:rPr lang="bg-BG" dirty="0" err="1"/>
              <a:t>арх.Илиян</a:t>
            </a:r>
            <a:r>
              <a:rPr lang="bg-BG" dirty="0"/>
              <a:t> Николов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5BD4B7-71AA-5150-EB25-2079F20812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88631-5A91-AB8A-EA03-2807502B3C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София-Сердика</a:t>
            </a:r>
          </a:p>
        </p:txBody>
      </p:sp>
    </p:spTree>
    <p:extLst>
      <p:ext uri="{BB962C8B-B14F-4D97-AF65-F5344CB8AC3E}">
        <p14:creationId xmlns:p14="http://schemas.microsoft.com/office/powerpoint/2010/main" val="3657174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B01F-105E-0B89-6E3C-6D4BA7B8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КООРДИНАТОР НАГРАДА „РОТАРИ ПОСЛАНИК НА БЪЛГАРИЯ“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A08D-9310-B6D0-5AAB-30ED37C3CD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816" y="3861049"/>
            <a:ext cx="3312368" cy="720079"/>
          </a:xfrm>
        </p:spPr>
        <p:txBody>
          <a:bodyPr/>
          <a:lstStyle/>
          <a:p>
            <a:r>
              <a:rPr lang="bg-BG" sz="2300" dirty="0"/>
              <a:t>ПДГ Борислав </a:t>
            </a:r>
            <a:r>
              <a:rPr lang="bg-BG" sz="2300" dirty="0" err="1"/>
              <a:t>Къдреков</a:t>
            </a:r>
            <a:endParaRPr lang="bg-BG" sz="23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7B6CE07-8405-D9CA-1DD2-4866853E0D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B34C5-03D6-BD0F-8B4D-F6E5FA2A67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Благоевград-Център</a:t>
            </a:r>
          </a:p>
        </p:txBody>
      </p:sp>
    </p:spTree>
    <p:extLst>
      <p:ext uri="{BB962C8B-B14F-4D97-AF65-F5344CB8AC3E}">
        <p14:creationId xmlns:p14="http://schemas.microsoft.com/office/powerpoint/2010/main" val="969670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4F16-95B5-8925-147C-08243544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89670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6D93-B067-15CD-E054-8DC25CB6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ВИЦЕГУВЕРНЬОР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F4DE1-E60A-9BEF-0F99-DBE8B7F76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Емил Коцев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520E2B-4217-AD9F-C38B-561BD93F56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 b="8021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58C38-37D0-0F25-92E6-CD8F226A2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Русе</a:t>
            </a:r>
          </a:p>
        </p:txBody>
      </p:sp>
    </p:spTree>
    <p:extLst>
      <p:ext uri="{BB962C8B-B14F-4D97-AF65-F5344CB8AC3E}">
        <p14:creationId xmlns:p14="http://schemas.microsoft.com/office/powerpoint/2010/main" val="183869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F7C6-1277-FA54-2C07-00A322F8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>
                <a:latin typeface="+mj-lt"/>
              </a:rPr>
              <a:t>КОНСУЛТАТИВЕН</a:t>
            </a:r>
            <a:br>
              <a:rPr lang="bg-BG" sz="4000" b="1" dirty="0">
                <a:latin typeface="+mj-lt"/>
              </a:rPr>
            </a:br>
            <a:r>
              <a:rPr lang="bg-BG" sz="4000" b="1" dirty="0">
                <a:latin typeface="+mj-lt"/>
              </a:rPr>
              <a:t>СЪВЕТ НА</a:t>
            </a:r>
            <a:br>
              <a:rPr lang="bg-BG" sz="4000" b="1" dirty="0">
                <a:latin typeface="+mj-lt"/>
              </a:rPr>
            </a:br>
            <a:r>
              <a:rPr lang="bg-BG" sz="4000" b="1" dirty="0">
                <a:solidFill>
                  <a:srgbClr val="E99E16"/>
                </a:solidFill>
                <a:latin typeface="+mj-lt"/>
              </a:rPr>
              <a:t>ПАСТ ГУВЕРНЬОРИТЕ</a:t>
            </a:r>
            <a:br>
              <a:rPr lang="bg-BG" sz="4000" b="1" dirty="0">
                <a:latin typeface="+mj-lt"/>
              </a:rPr>
            </a:br>
            <a:r>
              <a:rPr lang="bg-BG" sz="4000" b="1" dirty="0">
                <a:latin typeface="+mj-lt"/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81779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8D9B967D-EAAA-C82B-632D-5AD4B858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КОНСУЛТАТИВЕН СЪВЕТ НА ПДГ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BF52DFC-0C84-DA3C-2EFB-A38BD2709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Калчо Хинов</a:t>
            </a:r>
          </a:p>
        </p:txBody>
      </p:sp>
      <p:pic>
        <p:nvPicPr>
          <p:cNvPr id="97" name="Picture Placeholder 96">
            <a:extLst>
              <a:ext uri="{FF2B5EF4-FFF2-40B4-BE49-F238E27FC236}">
                <a16:creationId xmlns:a16="http://schemas.microsoft.com/office/drawing/2014/main" id="{14CC7686-6FAE-ED40-88B3-9B272ECACE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3E9A49DB-E865-D54D-56E1-1C8618455D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A09EBFD9-BF98-85D6-CF11-0AF84F16B5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dirty="0"/>
              <a:t>Наско Начев</a:t>
            </a:r>
          </a:p>
        </p:txBody>
      </p:sp>
      <p:pic>
        <p:nvPicPr>
          <p:cNvPr id="99" name="Picture Placeholder 98">
            <a:extLst>
              <a:ext uri="{FF2B5EF4-FFF2-40B4-BE49-F238E27FC236}">
                <a16:creationId xmlns:a16="http://schemas.microsoft.com/office/drawing/2014/main" id="{CDE62D76-CF69-8B52-A1EA-6CD3C1E5796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/>
      </p:pic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1267385A-D00E-F02E-8514-E20EC37CEC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dirty="0"/>
              <a:t>РК Стара Загора-Берое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E2284C5-ED50-07E0-F349-2F55374CE9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bg-BG" dirty="0"/>
              <a:t>Д-р Любен Атанасов</a:t>
            </a:r>
          </a:p>
        </p:txBody>
      </p:sp>
      <p:pic>
        <p:nvPicPr>
          <p:cNvPr id="103" name="Picture Placeholder 102">
            <a:extLst>
              <a:ext uri="{FF2B5EF4-FFF2-40B4-BE49-F238E27FC236}">
                <a16:creationId xmlns:a16="http://schemas.microsoft.com/office/drawing/2014/main" id="{D268F2D7-73A7-8005-19BC-E3B32BA2913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r="7600"/>
          <a:stretch>
            <a:fillRect/>
          </a:stretch>
        </p:blipFill>
        <p:spPr/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D4D2511-766B-A963-6552-69918AB3A1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bg-BG" dirty="0"/>
              <a:t>РК Хасково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EBFE1C6A-6B09-23C8-0F3A-245AF61192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70468" y="2082011"/>
            <a:ext cx="1374027" cy="251430"/>
          </a:xfrm>
        </p:spPr>
        <p:txBody>
          <a:bodyPr/>
          <a:lstStyle/>
          <a:p>
            <a:r>
              <a:rPr lang="bg-BG" dirty="0"/>
              <a:t>Пламен Минев</a:t>
            </a:r>
          </a:p>
        </p:txBody>
      </p:sp>
      <p:pic>
        <p:nvPicPr>
          <p:cNvPr id="101" name="Picture Placeholder 100">
            <a:extLst>
              <a:ext uri="{FF2B5EF4-FFF2-40B4-BE49-F238E27FC236}">
                <a16:creationId xmlns:a16="http://schemas.microsoft.com/office/drawing/2014/main" id="{75FF71FE-C0AC-18D2-0F86-45D3864757F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7" b="16517"/>
          <a:stretch>
            <a:fillRect/>
          </a:stretch>
        </p:blipFill>
        <p:spPr/>
      </p:pic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CD25A6C8-088C-A747-1B23-8FEE58673AA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50AA490C-4196-1E3E-0DAF-22EDB64AEC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/>
              <a:t>Красимир Ганчев</a:t>
            </a:r>
          </a:p>
        </p:txBody>
      </p:sp>
      <p:pic>
        <p:nvPicPr>
          <p:cNvPr id="105" name="Picture Placeholder 104">
            <a:extLst>
              <a:ext uri="{FF2B5EF4-FFF2-40B4-BE49-F238E27FC236}">
                <a16:creationId xmlns:a16="http://schemas.microsoft.com/office/drawing/2014/main" id="{3297332B-411E-10D7-4E45-A8E575D1227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10692"/>
          <a:stretch>
            <a:fillRect/>
          </a:stretch>
        </p:blipFill>
        <p:spPr/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8262A396-3F89-7A48-680D-F5677B6052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bg-BG" dirty="0"/>
              <a:t>РК Бургас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40214F50-A4BF-61DB-8DAA-99DAA45DB9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47591" y="2082011"/>
            <a:ext cx="1472945" cy="251430"/>
          </a:xfrm>
        </p:spPr>
        <p:txBody>
          <a:bodyPr/>
          <a:lstStyle/>
          <a:p>
            <a:r>
              <a:rPr lang="bg-BG" dirty="0"/>
              <a:t>Анелия </a:t>
            </a:r>
            <a:r>
              <a:rPr lang="bg-BG" dirty="0" err="1"/>
              <a:t>Дошева</a:t>
            </a:r>
            <a:endParaRPr lang="bg-BG" dirty="0"/>
          </a:p>
        </p:txBody>
      </p:sp>
      <p:pic>
        <p:nvPicPr>
          <p:cNvPr id="107" name="Picture Placeholder 106">
            <a:extLst>
              <a:ext uri="{FF2B5EF4-FFF2-40B4-BE49-F238E27FC236}">
                <a16:creationId xmlns:a16="http://schemas.microsoft.com/office/drawing/2014/main" id="{94A3AA2C-CE47-86CA-FBFB-645F7FE1D70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1076"/>
          <a:stretch>
            <a:fillRect/>
          </a:stretch>
        </p:blipFill>
        <p:spPr>
          <a:xfrm>
            <a:off x="9744528" y="1111803"/>
            <a:ext cx="879070" cy="879070"/>
          </a:xfrm>
        </p:spPr>
      </p:pic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1601B829-CFE3-1CA0-57B5-183891E1E20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97049" y="2616895"/>
            <a:ext cx="1374028" cy="251430"/>
          </a:xfrm>
        </p:spPr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20A8C970-197B-CB8B-EFC4-C6E35BABCC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bg-BG" dirty="0"/>
              <a:t>Атанас Атанасов</a:t>
            </a:r>
          </a:p>
        </p:txBody>
      </p:sp>
      <p:pic>
        <p:nvPicPr>
          <p:cNvPr id="109" name="Picture Placeholder 108">
            <a:extLst>
              <a:ext uri="{FF2B5EF4-FFF2-40B4-BE49-F238E27FC236}">
                <a16:creationId xmlns:a16="http://schemas.microsoft.com/office/drawing/2014/main" id="{F9421F67-2BA7-857E-48EF-4E0DC1068906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 b="12730"/>
          <a:stretch>
            <a:fillRect/>
          </a:stretch>
        </p:blipFill>
        <p:spPr/>
      </p:pic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1C3FA639-6C34-13A9-52D0-7B46125BF5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bg-BG" dirty="0"/>
              <a:t>РК Шумен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56D325B-09D0-4389-A664-777AF529911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bg-BG" dirty="0"/>
              <a:t>Д-р Валентин Стоянов</a:t>
            </a:r>
          </a:p>
        </p:txBody>
      </p:sp>
      <p:pic>
        <p:nvPicPr>
          <p:cNvPr id="111" name="Picture Placeholder 110">
            <a:extLst>
              <a:ext uri="{FF2B5EF4-FFF2-40B4-BE49-F238E27FC236}">
                <a16:creationId xmlns:a16="http://schemas.microsoft.com/office/drawing/2014/main" id="{73D7A806-5DC7-AD04-210B-320FD8C6C41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 b="11230"/>
          <a:stretch>
            <a:fillRect/>
          </a:stretch>
        </p:blipFill>
        <p:spPr/>
      </p:pic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BFEA2AA6-900D-0CA2-2B57-E3183553078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bg-BG" dirty="0"/>
              <a:t>РК Стара Загора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44A3D81-6B14-AE96-0048-0F7E03D51A9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bg-BG" dirty="0" err="1"/>
              <a:t>Иларио</a:t>
            </a:r>
            <a:r>
              <a:rPr lang="bg-BG" dirty="0"/>
              <a:t> Астинов</a:t>
            </a:r>
          </a:p>
        </p:txBody>
      </p:sp>
      <p:pic>
        <p:nvPicPr>
          <p:cNvPr id="113" name="Picture Placeholder 112">
            <a:extLst>
              <a:ext uri="{FF2B5EF4-FFF2-40B4-BE49-F238E27FC236}">
                <a16:creationId xmlns:a16="http://schemas.microsoft.com/office/drawing/2014/main" id="{C424B718-4944-3CA3-F566-7417B14756E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" b="7192"/>
          <a:stretch>
            <a:fillRect/>
          </a:stretch>
        </p:blipFill>
        <p:spPr/>
      </p:pic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A0024631-3534-199F-DEB5-45AB3463BBF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bg-BG" dirty="0"/>
              <a:t>РК София </a:t>
            </a:r>
            <a:r>
              <a:rPr lang="bg-BG" dirty="0" err="1"/>
              <a:t>Некстум</a:t>
            </a:r>
            <a:endParaRPr lang="bg-BG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4A2B645D-1535-B6D7-E513-8FB526A8E6B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bg-BG" dirty="0"/>
              <a:t>Нина Митева</a:t>
            </a:r>
          </a:p>
        </p:txBody>
      </p:sp>
      <p:pic>
        <p:nvPicPr>
          <p:cNvPr id="115" name="Picture Placeholder 114">
            <a:extLst>
              <a:ext uri="{FF2B5EF4-FFF2-40B4-BE49-F238E27FC236}">
                <a16:creationId xmlns:a16="http://schemas.microsoft.com/office/drawing/2014/main" id="{A2DF232E-22B0-C8F2-CEDA-BB7E83E4ADD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4" b="10744"/>
          <a:stretch>
            <a:fillRect/>
          </a:stretch>
        </p:blipFill>
        <p:spPr/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9675850-2822-8105-1775-1D9EA13B27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bg-BG" dirty="0"/>
              <a:t>РК Плевен </a:t>
            </a:r>
            <a:r>
              <a:rPr lang="bg-BG" dirty="0" err="1"/>
              <a:t>Центрум</a:t>
            </a:r>
            <a:endParaRPr lang="bg-BG" dirty="0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11A090CD-DAB3-2171-6A46-50807269BE8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bg-BG" dirty="0"/>
              <a:t>Д-р Димитър Димитров</a:t>
            </a:r>
          </a:p>
        </p:txBody>
      </p:sp>
      <p:pic>
        <p:nvPicPr>
          <p:cNvPr id="117" name="Picture Placeholder 116">
            <a:extLst>
              <a:ext uri="{FF2B5EF4-FFF2-40B4-BE49-F238E27FC236}">
                <a16:creationId xmlns:a16="http://schemas.microsoft.com/office/drawing/2014/main" id="{BC24DC9C-C881-5A44-EF34-5A8EB39C20D9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 b="11094"/>
          <a:stretch>
            <a:fillRect/>
          </a:stretch>
        </p:blipFill>
        <p:spPr/>
      </p:pic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D8A5EC1D-0639-4326-C3A6-EB3B63F4CF4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bg-BG" dirty="0"/>
              <a:t>РК Пловдив Филипопол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44D4745-C570-767C-8016-33B5AAD22CA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bg-BG" dirty="0"/>
              <a:t>Емил Коцев</a:t>
            </a:r>
          </a:p>
        </p:txBody>
      </p:sp>
      <p:pic>
        <p:nvPicPr>
          <p:cNvPr id="119" name="Picture Placeholder 118">
            <a:extLst>
              <a:ext uri="{FF2B5EF4-FFF2-40B4-BE49-F238E27FC236}">
                <a16:creationId xmlns:a16="http://schemas.microsoft.com/office/drawing/2014/main" id="{BCBE3D37-C22C-C8DF-9280-A80230D9A030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b="8054"/>
          <a:stretch>
            <a:fillRect/>
          </a:stretch>
        </p:blipFill>
        <p:spPr/>
      </p:pic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D38027B5-A8D3-73FA-7EAD-947811EFC6D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bg-BG" dirty="0"/>
              <a:t>РК Русе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04EAEB-C331-020F-4F2B-141178D35C54}"/>
              </a:ext>
            </a:extLst>
          </p:cNvPr>
          <p:cNvSpPr txBox="1"/>
          <p:nvPr/>
        </p:nvSpPr>
        <p:spPr>
          <a:xfrm>
            <a:off x="11842904" y="3935345"/>
            <a:ext cx="166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FFC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Митко Минев</a:t>
            </a:r>
            <a:endParaRPr lang="en-US" b="1" dirty="0">
              <a:solidFill>
                <a:srgbClr val="FFC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61278D-66F9-6D06-4BB1-CF9AAEB399F6}"/>
              </a:ext>
            </a:extLst>
          </p:cNvPr>
          <p:cNvSpPr txBox="1"/>
          <p:nvPr/>
        </p:nvSpPr>
        <p:spPr>
          <a:xfrm>
            <a:off x="2870841" y="6228288"/>
            <a:ext cx="1431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Сердика</a:t>
            </a:r>
          </a:p>
        </p:txBody>
      </p:sp>
    </p:spTree>
    <p:extLst>
      <p:ext uri="{BB962C8B-B14F-4D97-AF65-F5344CB8AC3E}">
        <p14:creationId xmlns:p14="http://schemas.microsoft.com/office/powerpoint/2010/main" val="408874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18BC-DDD1-D536-69A3-549A1BFE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КОНСУЛТАТИВЕН СЪВЕТ НА ПДГ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5DE62-F9AC-9277-D087-47F4F6B6E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Веселин Димитров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C0F2A14-2C43-B42B-E567-BEECCAD3D2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b="762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EEAE0-4BCF-E7C3-0989-5297F8FD06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РК Бургас Приморие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5B7C09-94AB-465C-BFBA-DB22DFE99C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dirty="0"/>
              <a:t>Митко Минев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1499798-3423-34CD-E124-B83EFAB7EDC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" b="5036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138B04-AA39-134A-D401-808DC0DAD3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dirty="0"/>
              <a:t>РК Велико Търново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BCA1F2-7097-C69E-13FF-13EFE6A4C6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bg-BG" dirty="0"/>
              <a:t>арх. Илиян Николов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EA2A074-106D-9E52-7CEB-F4284C3E39A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F67FA6-9C6F-5F77-51DF-EE900062E0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bg-BG" dirty="0"/>
              <a:t>РК София-Сердика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C70832-8CCC-62D2-D1AA-6A79447C9A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bg-BG" dirty="0"/>
              <a:t>Борислав </a:t>
            </a:r>
            <a:r>
              <a:rPr lang="bg-BG" dirty="0" err="1"/>
              <a:t>Къдреков</a:t>
            </a:r>
            <a:endParaRPr lang="bg-BG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295A4727-72C7-A76D-FC54-18F09EB81939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A5CD4E-BB50-5B1B-8D77-1EAA10312E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bg-BG" dirty="0"/>
              <a:t>РК Благоевград Център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379FF9-CB9D-27C4-7343-39268F32FB8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/>
              <a:t>Виолина Костова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2E455C7D-DDB1-7511-6D76-C929C946279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8609"/>
          <a:stretch>
            <a:fillRect/>
          </a:stretch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0FAAE3-C753-7775-17C2-FF5AC60EC7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bg-BG" dirty="0"/>
              <a:t>РК София-Сити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F264D5-2372-8971-273B-D10ACF4DF3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bg-BG" dirty="0"/>
              <a:t>Христо Михайловски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3C2388B6-8AF1-7110-12C6-DD95CFE0F17B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A3953C-5BA4-4C19-A0FA-A04C3679F9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bg-BG" dirty="0"/>
              <a:t>РК София</a:t>
            </a:r>
          </a:p>
        </p:txBody>
      </p:sp>
    </p:spTree>
    <p:extLst>
      <p:ext uri="{BB962C8B-B14F-4D97-AF65-F5344CB8AC3E}">
        <p14:creationId xmlns:p14="http://schemas.microsoft.com/office/powerpoint/2010/main" val="12581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2C5-9998-C3B4-957F-5DEF5346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>
                <a:solidFill>
                  <a:srgbClr val="E99E16"/>
                </a:solidFill>
                <a:latin typeface="+mj-lt"/>
              </a:rPr>
              <a:t>СЕКРЕТАРИАТ</a:t>
            </a:r>
            <a:br>
              <a:rPr lang="bg-BG" sz="4000" b="1" dirty="0">
                <a:latin typeface="+mj-lt"/>
              </a:rPr>
            </a:br>
            <a:r>
              <a:rPr lang="bg-BG" sz="4000" b="1" dirty="0">
                <a:latin typeface="+mj-lt"/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209785309"/>
      </p:ext>
    </p:extLst>
  </p:cSld>
  <p:clrMapOvr>
    <a:masterClrMapping/>
  </p:clrMapOvr>
</p:sld>
</file>

<file path=ppt/theme/theme1.xml><?xml version="1.0" encoding="utf-8"?>
<a:theme xmlns:a="http://schemas.openxmlformats.org/drawingml/2006/main" name="1_DTeamPresentations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TeamPresentations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itle Master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it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olid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DTeamPresentationsSliven</Template>
  <TotalTime>1845</TotalTime>
  <Words>665</Words>
  <Application>Microsoft Office PowerPoint</Application>
  <PresentationFormat>Widescreen</PresentationFormat>
  <Paragraphs>259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Arial Bold</vt:lpstr>
      <vt:lpstr>Arial Narrow</vt:lpstr>
      <vt:lpstr>Calibri</vt:lpstr>
      <vt:lpstr>Georgia</vt:lpstr>
      <vt:lpstr>Open Sans</vt:lpstr>
      <vt:lpstr>Times New Roman</vt:lpstr>
      <vt:lpstr>ヒラギノ角ゴ Pro W3</vt:lpstr>
      <vt:lpstr>1_DTeamPresentations</vt:lpstr>
      <vt:lpstr>2_DTeamPresentations</vt:lpstr>
      <vt:lpstr>2_Title Master</vt:lpstr>
      <vt:lpstr>3_Title Master</vt:lpstr>
      <vt:lpstr>1_Custom Design</vt:lpstr>
      <vt:lpstr>Custom Design</vt:lpstr>
      <vt:lpstr>Solid Design</vt:lpstr>
      <vt:lpstr>2_Custom Design</vt:lpstr>
      <vt:lpstr>ЕКИП 2024-2025</vt:lpstr>
      <vt:lpstr>ДГ 2024 - 2025</vt:lpstr>
      <vt:lpstr>ДИСТРИКТЕН РОТАРАКТ ПРЕДСТАВИТЕЛ</vt:lpstr>
      <vt:lpstr>ДГЕ 2025 - 2026</vt:lpstr>
      <vt:lpstr>ВИЦЕГУВЕРНЬОР</vt:lpstr>
      <vt:lpstr>КОНСУЛТАТИВЕН СЪВЕТ НА ПАСТ ГУВЕРНЬОРИТЕ 2024-2025</vt:lpstr>
      <vt:lpstr>КОНСУЛТАТИВЕН СЪВЕТ НА ПДГ</vt:lpstr>
      <vt:lpstr>КОНСУЛТАТИВЕН СЪВЕТ НА ПДГ</vt:lpstr>
      <vt:lpstr>СЕКРЕТАРИАТ 2024-2025</vt:lpstr>
      <vt:lpstr>СЕКРЕТАРИАТ</vt:lpstr>
      <vt:lpstr>СЕКРЕТАРИАТ</vt:lpstr>
      <vt:lpstr>АСИСТЕНТ ГУВЕРНЬОРИ 2024-2025</vt:lpstr>
      <vt:lpstr>АСИСТЕНТ ГУВЕРНЬОРИ</vt:lpstr>
      <vt:lpstr>АСИСТЕНТ ГУВЕРНЬОРИ</vt:lpstr>
      <vt:lpstr>АСИСТЕНТ ГУВЕРНЬОРИ</vt:lpstr>
      <vt:lpstr>АСИСТЕНТ ГУВЕРНЬОРИ</vt:lpstr>
      <vt:lpstr>АСИСТЕНТ ГУВЕРНЬОРИ</vt:lpstr>
      <vt:lpstr>АСИСТЕНТ ГУВЕРНЬОРИ</vt:lpstr>
      <vt:lpstr>КОМИТЕТИ НА ДИСТРИКТА 2024-2025</vt:lpstr>
      <vt:lpstr>КОМИТЕТ ФИНАНСИ</vt:lpstr>
      <vt:lpstr>КОМИТЕТ ЗА ОБУЧЕНИЕ НА ДИСТРИКТА</vt:lpstr>
      <vt:lpstr>КОМИТЕТ ФОНДАЦИЯ РОТАРИ</vt:lpstr>
      <vt:lpstr>ПОДКОМИТЕТИ КЪМ ФР</vt:lpstr>
      <vt:lpstr>КОМИТЕТ ПУБЛИЧЕН ИМИДЖ</vt:lpstr>
      <vt:lpstr>КОМИТЕТ ЗА РАЗВИТИЕ НА ЧЛЕНСТВОТО</vt:lpstr>
      <vt:lpstr>ПОДКОМИТЕТИ КЪМ РАЗВИТИЕ НА ЧЛЕНСТВОТО</vt:lpstr>
      <vt:lpstr>КОМИТЕТ ЗА ДИСТРИКТНА КОНФЕРЕНЦИЯ</vt:lpstr>
      <vt:lpstr>КОМИТЕТ РАЗНООБРАЗИЕ, СПРАВЕДЛИВОСТ И ПРИОБЩАВАНЕ</vt:lpstr>
      <vt:lpstr>Комитет ИТ</vt:lpstr>
      <vt:lpstr>КОМИТЕТ ЗА РОТАРАКТ</vt:lpstr>
      <vt:lpstr>КОМИТЕТ ЗА МЛАДЕЖКИ ПРОГРАМИ</vt:lpstr>
      <vt:lpstr>ПОДКОМИТЕТИ КЪМ МЛАДЕЖКИ ПРОГРАМИ</vt:lpstr>
      <vt:lpstr>КОМИТЕТ ЗА МЕЖДУНАРОДНА СЛУЖБА</vt:lpstr>
      <vt:lpstr>КООРДИНАТОР НА МЕЖДУНАРОДНИТЕ КОМИТЕТИ</vt:lpstr>
      <vt:lpstr>ПОДКОМИТЕТ Ротариански приятелски обмен</vt:lpstr>
      <vt:lpstr>КОМИТЕТ ЗА СЛУЖБА В ОБЩНОСТТА</vt:lpstr>
      <vt:lpstr>РОТАРИ ОБЩНОСТНИ КОРПУСИ</vt:lpstr>
      <vt:lpstr>КОМИТЕТ СТРАТЕГИЧЕСКО ПЛАНИРАНЕ</vt:lpstr>
      <vt:lpstr>КООРДИНАТОР ПРИ ХУМАНИТАРНИ АКЦИИ</vt:lpstr>
      <vt:lpstr>КООРДИНАТОР „НАЦИОНАЛНА НАГРАДА НА РОТАРИ БЪЛГАРИЯ“</vt:lpstr>
      <vt:lpstr>КООРДИНАТОР НАГРАДА „РОТАРИ ПОСЛАНИК НА БЪЛГАРИЯ“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Предстоящи събития в Д2482</dc:title>
  <dc:creator>Plamen Ilarionov</dc:creator>
  <cp:lastModifiedBy>Plamen Ilarionov</cp:lastModifiedBy>
  <cp:revision>100</cp:revision>
  <cp:lastPrinted>2018-02-13T16:30:21Z</cp:lastPrinted>
  <dcterms:created xsi:type="dcterms:W3CDTF">2018-02-05T13:47:10Z</dcterms:created>
  <dcterms:modified xsi:type="dcterms:W3CDTF">2024-03-30T12:31:40Z</dcterms:modified>
</cp:coreProperties>
</file>