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84" r:id="rId3"/>
    <p:sldMasterId id="2147483691" r:id="rId4"/>
  </p:sldMasterIdLst>
  <p:notesMasterIdLst>
    <p:notesMasterId r:id="rId13"/>
  </p:notesMasterIdLst>
  <p:handoutMasterIdLst>
    <p:handoutMasterId r:id="rId14"/>
  </p:handoutMasterIdLst>
  <p:sldIdLst>
    <p:sldId id="354" r:id="rId5"/>
    <p:sldId id="435" r:id="rId6"/>
    <p:sldId id="437" r:id="rId7"/>
    <p:sldId id="436" r:id="rId8"/>
    <p:sldId id="429" r:id="rId9"/>
    <p:sldId id="438" r:id="rId10"/>
    <p:sldId id="430" r:id="rId11"/>
    <p:sldId id="423" r:id="rId12"/>
  </p:sldIdLst>
  <p:sldSz cx="9144000" cy="6858000" type="screen4x3"/>
  <p:notesSz cx="6797675" cy="9874250"/>
  <p:defaultTextStyle>
    <a:defPPr>
      <a:defRPr lang="bg-BG"/>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3712" autoAdjust="0"/>
  </p:normalViewPr>
  <p:slideViewPr>
    <p:cSldViewPr>
      <p:cViewPr varScale="1">
        <p:scale>
          <a:sx n="115" d="100"/>
          <a:sy n="115" d="100"/>
        </p:scale>
        <p:origin x="1044" y="10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56" d="100"/>
          <a:sy n="56" d="100"/>
        </p:scale>
        <p:origin x="-2886" y="-84"/>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p:cNvPr>
          <p:cNvSpPr>
            <a:spLocks noGrp="1"/>
          </p:cNvSpPr>
          <p:nvPr>
            <p:ph type="hdr" sz="quarter"/>
          </p:nvPr>
        </p:nvSpPr>
        <p:spPr>
          <a:xfrm>
            <a:off x="0" y="0"/>
            <a:ext cx="2946400" cy="493713"/>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p:cNvPr>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eaLnBrk="1" hangingPunct="1">
              <a:defRPr sz="1200"/>
            </a:lvl1pPr>
          </a:lstStyle>
          <a:p>
            <a:pPr>
              <a:defRPr/>
            </a:pPr>
            <a:fld id="{1CEBA874-2BD0-4EC7-B9E2-2CB8DA2D49A1}" type="datetimeFigureOut">
              <a:rPr lang="en-US"/>
              <a:pPr>
                <a:defRPr/>
              </a:pPr>
              <a:t>4/17/2019</a:t>
            </a:fld>
            <a:endParaRPr lang="en-US"/>
          </a:p>
        </p:txBody>
      </p:sp>
      <p:sp>
        <p:nvSpPr>
          <p:cNvPr id="4" name="Footer Placeholder 3">
            <a:extLst/>
          </p:cNvPr>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5" name="Slide Number Placeholder 4">
            <a:extLst/>
          </p:cNvPr>
          <p:cNvSpPr>
            <a:spLocks noGrp="1"/>
          </p:cNvSpPr>
          <p:nvPr>
            <p:ph type="sldNum" sz="quarter" idx="3"/>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F0AD599-0BCB-4F73-8B4D-159F7CE1BFAB}" type="slidenum">
              <a:rPr lang="en-US" altLang="bg-BG"/>
              <a:pPr>
                <a:defRPr/>
              </a:pPr>
              <a:t>‹#›</a:t>
            </a:fld>
            <a:endParaRPr lang="en-US" altLang="bg-BG"/>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p:cNvPr>
          <p:cNvSpPr>
            <a:spLocks noGrp="1" noChangeArrowheads="1"/>
          </p:cNvSpPr>
          <p:nvPr>
            <p:ph type="hdr" sz="quarter"/>
          </p:nvPr>
        </p:nvSpPr>
        <p:spPr bwMode="auto">
          <a:xfrm>
            <a:off x="0" y="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bg-BG"/>
          </a:p>
        </p:txBody>
      </p:sp>
      <p:sp>
        <p:nvSpPr>
          <p:cNvPr id="7171" name="Rectangle 3">
            <a:extLst/>
          </p:cNvPr>
          <p:cNvSpPr>
            <a:spLocks noGrp="1" noChangeArrowheads="1"/>
          </p:cNvSpPr>
          <p:nvPr>
            <p:ph type="dt" idx="1"/>
          </p:nvPr>
        </p:nvSpPr>
        <p:spPr bwMode="auto">
          <a:xfrm>
            <a:off x="3849688" y="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bg-BG"/>
          </a:p>
        </p:txBody>
      </p:sp>
      <p:sp>
        <p:nvSpPr>
          <p:cNvPr id="47108" name="Rectangle 4"/>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a:effectLst/>
        </p:spPr>
      </p:sp>
      <p:sp>
        <p:nvSpPr>
          <p:cNvPr id="7173" name="Rectangle 5">
            <a:extLst/>
          </p:cNvPr>
          <p:cNvSpPr>
            <a:spLocks noGrp="1" noChangeArrowheads="1"/>
          </p:cNvSpPr>
          <p:nvPr>
            <p:ph type="body" sz="quarter" idx="3"/>
          </p:nvPr>
        </p:nvSpPr>
        <p:spPr bwMode="auto">
          <a:xfrm>
            <a:off x="679450" y="4691063"/>
            <a:ext cx="5438775" cy="444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bg-BG" noProof="0"/>
              <a:t>Click to edit Master text styles</a:t>
            </a:r>
          </a:p>
          <a:p>
            <a:pPr lvl="1"/>
            <a:r>
              <a:rPr lang="bg-BG" noProof="0"/>
              <a:t>Second level</a:t>
            </a:r>
          </a:p>
          <a:p>
            <a:pPr lvl="2"/>
            <a:r>
              <a:rPr lang="bg-BG" noProof="0"/>
              <a:t>Third level</a:t>
            </a:r>
          </a:p>
          <a:p>
            <a:pPr lvl="3"/>
            <a:r>
              <a:rPr lang="bg-BG" noProof="0"/>
              <a:t>Fourth level</a:t>
            </a:r>
          </a:p>
          <a:p>
            <a:pPr lvl="4"/>
            <a:r>
              <a:rPr lang="bg-BG" noProof="0"/>
              <a:t>Fifth level</a:t>
            </a:r>
          </a:p>
        </p:txBody>
      </p:sp>
      <p:sp>
        <p:nvSpPr>
          <p:cNvPr id="7174" name="Rectangle 6">
            <a:extLst/>
          </p:cNvPr>
          <p:cNvSpPr>
            <a:spLocks noGrp="1" noChangeArrowheads="1"/>
          </p:cNvSpPr>
          <p:nvPr>
            <p:ph type="ftr" sz="quarter" idx="4"/>
          </p:nvPr>
        </p:nvSpPr>
        <p:spPr bwMode="auto">
          <a:xfrm>
            <a:off x="0" y="937895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bg-BG"/>
          </a:p>
        </p:txBody>
      </p:sp>
      <p:sp>
        <p:nvSpPr>
          <p:cNvPr id="7175" name="Rectangle 7">
            <a:extLst/>
          </p:cNvPr>
          <p:cNvSpPr>
            <a:spLocks noGrp="1" noChangeArrowheads="1"/>
          </p:cNvSpPr>
          <p:nvPr>
            <p:ph type="sldNum" sz="quarter" idx="5"/>
          </p:nvPr>
        </p:nvSpPr>
        <p:spPr bwMode="auto">
          <a:xfrm>
            <a:off x="3849688" y="937895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1B97A49-E7FB-4F82-8619-0C332647CD67}" type="slidenum">
              <a:rPr lang="bg-BG" altLang="bg-BG"/>
              <a:pPr>
                <a:defRPr/>
              </a:pPr>
              <a:t>‹#›</a:t>
            </a:fld>
            <a:endParaRPr lang="bg-BG" altLang="bg-BG"/>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miter lim="800000"/>
            <a:headEnd/>
            <a:tailEnd/>
          </a:ln>
        </p:spPr>
        <p:txBody>
          <a:bodyPr/>
          <a:lstStyle/>
          <a:p>
            <a:pPr defTabSz="931863" eaLnBrk="0" hangingPunct="0"/>
            <a:fld id="{10515876-D01C-46BD-BFBB-4222BA6E9D50}" type="slidenum">
              <a:rPr lang="en-US" altLang="en-US" smtClean="0">
                <a:ea typeface="ヒラギノ角ゴ Pro W3"/>
                <a:cs typeface="ヒラギノ角ゴ Pro W3"/>
              </a:rPr>
              <a:pPr defTabSz="931863" eaLnBrk="0" hangingPunct="0"/>
              <a:t>1</a:t>
            </a:fld>
            <a:endParaRPr lang="en-US" altLang="en-US">
              <a:ea typeface="ヒラギノ角ゴ Pro W3"/>
              <a:cs typeface="ヒラギノ角ゴ Pro W3"/>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bg-BG" altLang="en-US">
              <a:latin typeface="Arial" pitchFamily="34" charset="0"/>
              <a:ea typeface="ヒラギノ角ゴ Pro W3"/>
              <a:cs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ChangeArrowheads="1" noTextEdit="1"/>
          </p:cNvSpPr>
          <p:nvPr>
            <p:ph type="sldImg"/>
          </p:nvPr>
        </p:nvSpPr>
        <p:spPr>
          <a:ln/>
        </p:spPr>
      </p:sp>
      <p:sp>
        <p:nvSpPr>
          <p:cNvPr id="49155" name="Notes Placeholder 2"/>
          <p:cNvSpPr>
            <a:spLocks noGrp="1" noChangeArrowheads="1"/>
          </p:cNvSpPr>
          <p:nvPr>
            <p:ph type="body" idx="1"/>
          </p:nvPr>
        </p:nvSpPr>
        <p:spPr>
          <a:noFill/>
        </p:spPr>
        <p:txBody>
          <a:bodyPr/>
          <a:lstStyle/>
          <a:p>
            <a:r>
              <a:rPr lang="bg-BG" altLang="bg-BG">
                <a:latin typeface="Arial" pitchFamily="34" charset="0"/>
                <a:cs typeface="Arial" pitchFamily="34" charset="0"/>
              </a:rPr>
              <a:t>Началото – Сакичи Тойода, вместо да стане каменоделец като баща си, иска да помогне на жените в бедното си село и така стига до създаването на първия автоматичен стан през 1894. Заедно със сина си Киичиро през 1924 патентоват жакардовия стан, в употреба и до днес. Но този млад мъж Киичиро Тойода, в един момент казва: „Да отворим прозореца. Светът е голям!“ В 1935 компанията пуска първия седан, а в момента произвежда и продава на всички континенти. </a:t>
            </a:r>
            <a:r>
              <a:rPr lang="bg-BG" altLang="bg-BG" b="1">
                <a:latin typeface="Arial" pitchFamily="34" charset="0"/>
                <a:cs typeface="Arial" pitchFamily="34" charset="0"/>
              </a:rPr>
              <a:t>Ценностите – труд, благодарност и служба остават непроменени, но днешната визия е: да свържем хората, автомобилите и общностите в мобилно общество,  което да пази природата и ни създава много повече радост от живота. Защо си позволих тази аналогия? </a:t>
            </a:r>
            <a:r>
              <a:rPr lang="en-US" altLang="bg-BG" b="1">
                <a:latin typeface="Arial" pitchFamily="34" charset="0"/>
                <a:cs typeface="Arial" pitchFamily="34" charset="0"/>
              </a:rPr>
              <a:t> </a:t>
            </a:r>
            <a:endParaRPr lang="bg-BG" altLang="bg-BG" b="1">
              <a:latin typeface="Arial" pitchFamily="34" charset="0"/>
              <a:cs typeface="Arial" pitchFamily="34" charset="0"/>
            </a:endParaRPr>
          </a:p>
          <a:p>
            <a:r>
              <a:rPr lang="bg-BG" altLang="bg-BG" b="1">
                <a:latin typeface="Arial" pitchFamily="34" charset="0"/>
                <a:cs typeface="Arial" pitchFamily="34" charset="0"/>
              </a:rPr>
              <a:t>„Нашето членство се върти около все същите 1,2 милиона в последните 20 години. Ние не растем, нашите членове остаряват. Имаме твърде много клубове, на които им липсват знанията или мотивацията да постигнат въздействие: клубове, които дори не знаят какво правим на глобално ниво, клубове, които не знаят за нашите програми или за нашата фондация, клубове, които дори не знаят как да са част от всичко това.</a:t>
            </a:r>
          </a:p>
          <a:p>
            <a:r>
              <a:rPr lang="bg-BG" altLang="bg-BG" b="1">
                <a:latin typeface="Arial" pitchFamily="34" charset="0"/>
                <a:cs typeface="Arial" pitchFamily="34" charset="0"/>
              </a:rPr>
              <a:t>Ние сме организация на членовете си и за членовете си. И ако искаме да сме в състояние да служим и да постигаме целите си, ние трябва да се грижим за нашите членове.“</a:t>
            </a:r>
            <a:endParaRPr lang="bg-BG" altLang="bg-BG">
              <a:latin typeface="Arial" pitchFamily="34" charset="0"/>
              <a:cs typeface="Arial" pitchFamily="34" charset="0"/>
            </a:endParaRPr>
          </a:p>
          <a:p>
            <a:r>
              <a:rPr lang="en-US" altLang="bg-BG" i="1">
                <a:latin typeface="Arial" pitchFamily="34" charset="0"/>
                <a:cs typeface="Arial" pitchFamily="34" charset="0"/>
              </a:rPr>
              <a:t>BARRY RASSIN, RI PRESIDENT-ELECT’S THEME ADDRESS TO THE 2018 INTERNATIONAL ASSEMBLY </a:t>
            </a:r>
            <a:endParaRPr lang="bg-BG" altLang="bg-BG">
              <a:latin typeface="Arial" pitchFamily="34" charset="0"/>
              <a:cs typeface="Arial" pitchFamily="34" charset="0"/>
            </a:endParaRPr>
          </a:p>
          <a:p>
            <a:endParaRPr lang="bg-BG" altLang="bg-BG">
              <a:latin typeface="Arial" pitchFamily="34" charset="0"/>
              <a:cs typeface="Arial" pitchFamily="34" charset="0"/>
            </a:endParaRPr>
          </a:p>
          <a:p>
            <a:r>
              <a:rPr lang="bg-BG" altLang="bg-BG">
                <a:latin typeface="Arial" pitchFamily="34" charset="0"/>
                <a:cs typeface="Arial" pitchFamily="34" charset="0"/>
              </a:rPr>
              <a:t> </a:t>
            </a:r>
          </a:p>
          <a:p>
            <a:r>
              <a:rPr lang="bg-BG" altLang="bg-BG">
                <a:latin typeface="Arial" pitchFamily="34" charset="0"/>
                <a:cs typeface="Arial" pitchFamily="34" charset="0"/>
              </a:rPr>
              <a:t> </a:t>
            </a:r>
          </a:p>
          <a:p>
            <a:endParaRPr lang="bg-BG" altLang="bg-BG" b="1">
              <a:latin typeface="Arial" pitchFamily="34" charset="0"/>
              <a:cs typeface="Arial" pitchFamily="34" charset="0"/>
            </a:endParaRPr>
          </a:p>
          <a:p>
            <a:endParaRPr lang="bg-BG" altLang="bg-BG" b="1">
              <a:latin typeface="Arial" pitchFamily="34" charset="0"/>
              <a:cs typeface="Arial" pitchFamily="34" charset="0"/>
            </a:endParaRPr>
          </a:p>
        </p:txBody>
      </p:sp>
      <p:sp>
        <p:nvSpPr>
          <p:cNvPr id="49156" name="Slide Number Placeholder 3"/>
          <p:cNvSpPr>
            <a:spLocks noGrp="1"/>
          </p:cNvSpPr>
          <p:nvPr>
            <p:ph type="sldNum" sz="quarter" idx="5"/>
          </p:nvPr>
        </p:nvSpPr>
        <p:spPr>
          <a:noFill/>
          <a:ln>
            <a:miter lim="800000"/>
            <a:headEnd/>
            <a:tailEnd/>
          </a:ln>
        </p:spPr>
        <p:txBody>
          <a:bodyPr/>
          <a:lstStyle/>
          <a:p>
            <a:fld id="{5744A58E-DEEC-4125-893E-5701FC29F0BF}" type="slidenum">
              <a:rPr lang="bg-BG" altLang="bg-BG" smtClean="0"/>
              <a:pPr/>
              <a:t>5</a:t>
            </a:fld>
            <a:endParaRPr lang="bg-BG" altLang="bg-B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ChangeArrowheads="1" noTextEdit="1"/>
          </p:cNvSpPr>
          <p:nvPr>
            <p:ph type="sldImg"/>
          </p:nvPr>
        </p:nvSpPr>
        <p:spPr>
          <a:ln/>
        </p:spPr>
      </p:sp>
      <p:sp>
        <p:nvSpPr>
          <p:cNvPr id="50179" name="Notes Placeholder 2"/>
          <p:cNvSpPr>
            <a:spLocks noGrp="1" noChangeArrowheads="1"/>
          </p:cNvSpPr>
          <p:nvPr>
            <p:ph type="body" idx="1"/>
          </p:nvPr>
        </p:nvSpPr>
        <p:spPr>
          <a:noFill/>
        </p:spPr>
        <p:txBody>
          <a:bodyPr/>
          <a:lstStyle/>
          <a:p>
            <a:r>
              <a:rPr lang="bg-BG" altLang="bg-BG">
                <a:latin typeface="Arial" pitchFamily="34" charset="0"/>
                <a:cs typeface="Arial" pitchFamily="34" charset="0"/>
              </a:rPr>
              <a:t>Началото – Сакичи Тойода, вместо да стане каменоделец като баща си, иска да помогне на жените в бедното си село и така стига до създаването на първия автоматичен стан през 1894. Заедно със сина си Киичиро през 1924 патентоват жакардовия стан, в употреба и до днес. Но този млад мъж Киичиро Тойода, в един момент казва: „Да отворим прозореца. Светът е голям!“ В 1935 компанията пуска първия седан, а в момента произвежда и продава на всички континенти. </a:t>
            </a:r>
            <a:r>
              <a:rPr lang="bg-BG" altLang="bg-BG" b="1">
                <a:latin typeface="Arial" pitchFamily="34" charset="0"/>
                <a:cs typeface="Arial" pitchFamily="34" charset="0"/>
              </a:rPr>
              <a:t>Ценностите – труд, благодарност и служба остават непроменени, но днешната визия е: да свържем хората, автомобилите и общностите в мобилно общество,  което да пази природата и ни създава много повече радост от живота. Защо си позволих тази аналогия? </a:t>
            </a:r>
            <a:r>
              <a:rPr lang="en-US" altLang="bg-BG" b="1">
                <a:latin typeface="Arial" pitchFamily="34" charset="0"/>
                <a:cs typeface="Arial" pitchFamily="34" charset="0"/>
              </a:rPr>
              <a:t> </a:t>
            </a:r>
            <a:endParaRPr lang="bg-BG" altLang="bg-BG" b="1">
              <a:latin typeface="Arial" pitchFamily="34" charset="0"/>
              <a:cs typeface="Arial" pitchFamily="34" charset="0"/>
            </a:endParaRPr>
          </a:p>
          <a:p>
            <a:r>
              <a:rPr lang="bg-BG" altLang="bg-BG" b="1">
                <a:latin typeface="Arial" pitchFamily="34" charset="0"/>
                <a:cs typeface="Arial" pitchFamily="34" charset="0"/>
              </a:rPr>
              <a:t>„Нашето членство се върти около все същите 1,2 милиона в последните 20 години. Ние не растем, нашите членове остаряват. Имаме твърде много клубове, на които им липсват знанията или мотивацията да постигнат въздействие: клубове, които дори не знаят какво правим на глобално ниво, клубове, които не знаят за нашите програми или за нашата фондация, клубове, които дори не знаят как да са част от всичко това.</a:t>
            </a:r>
          </a:p>
          <a:p>
            <a:r>
              <a:rPr lang="bg-BG" altLang="bg-BG" b="1">
                <a:latin typeface="Arial" pitchFamily="34" charset="0"/>
                <a:cs typeface="Arial" pitchFamily="34" charset="0"/>
              </a:rPr>
              <a:t>Ние сме организация на членовете си и за членовете си. И ако искаме да сме в състояние да служим и да постигаме целите си, ние трябва да се грижим за нашите членове.“</a:t>
            </a:r>
            <a:endParaRPr lang="bg-BG" altLang="bg-BG">
              <a:latin typeface="Arial" pitchFamily="34" charset="0"/>
              <a:cs typeface="Arial" pitchFamily="34" charset="0"/>
            </a:endParaRPr>
          </a:p>
          <a:p>
            <a:r>
              <a:rPr lang="en-US" altLang="bg-BG" i="1">
                <a:latin typeface="Arial" pitchFamily="34" charset="0"/>
                <a:cs typeface="Arial" pitchFamily="34" charset="0"/>
              </a:rPr>
              <a:t>BARRY RASSIN, RI PRESIDENT-ELECT’S THEME ADDRESS TO THE 2018 INTERNATIONAL ASSEMBLY </a:t>
            </a:r>
            <a:endParaRPr lang="bg-BG" altLang="bg-BG">
              <a:latin typeface="Arial" pitchFamily="34" charset="0"/>
              <a:cs typeface="Arial" pitchFamily="34" charset="0"/>
            </a:endParaRPr>
          </a:p>
          <a:p>
            <a:endParaRPr lang="bg-BG" altLang="bg-BG">
              <a:latin typeface="Arial" pitchFamily="34" charset="0"/>
              <a:cs typeface="Arial" pitchFamily="34" charset="0"/>
            </a:endParaRPr>
          </a:p>
          <a:p>
            <a:r>
              <a:rPr lang="bg-BG" altLang="bg-BG">
                <a:latin typeface="Arial" pitchFamily="34" charset="0"/>
                <a:cs typeface="Arial" pitchFamily="34" charset="0"/>
              </a:rPr>
              <a:t> </a:t>
            </a:r>
          </a:p>
          <a:p>
            <a:r>
              <a:rPr lang="bg-BG" altLang="bg-BG">
                <a:latin typeface="Arial" pitchFamily="34" charset="0"/>
                <a:cs typeface="Arial" pitchFamily="34" charset="0"/>
              </a:rPr>
              <a:t> </a:t>
            </a:r>
          </a:p>
          <a:p>
            <a:endParaRPr lang="bg-BG" altLang="bg-BG" b="1">
              <a:latin typeface="Arial" pitchFamily="34" charset="0"/>
              <a:cs typeface="Arial" pitchFamily="34" charset="0"/>
            </a:endParaRPr>
          </a:p>
          <a:p>
            <a:endParaRPr lang="bg-BG" altLang="bg-BG" b="1">
              <a:latin typeface="Arial" pitchFamily="34" charset="0"/>
              <a:cs typeface="Arial" pitchFamily="34" charset="0"/>
            </a:endParaRPr>
          </a:p>
        </p:txBody>
      </p:sp>
      <p:sp>
        <p:nvSpPr>
          <p:cNvPr id="50180" name="Slide Number Placeholder 3"/>
          <p:cNvSpPr>
            <a:spLocks noGrp="1"/>
          </p:cNvSpPr>
          <p:nvPr>
            <p:ph type="sldNum" sz="quarter" idx="5"/>
          </p:nvPr>
        </p:nvSpPr>
        <p:spPr>
          <a:noFill/>
          <a:ln>
            <a:miter lim="800000"/>
            <a:headEnd/>
            <a:tailEnd/>
          </a:ln>
        </p:spPr>
        <p:txBody>
          <a:bodyPr/>
          <a:lstStyle/>
          <a:p>
            <a:fld id="{708F6F0D-25A7-421F-BBB4-030D2EAB2DB9}" type="slidenum">
              <a:rPr lang="bg-BG" altLang="bg-BG" smtClean="0"/>
              <a:pPr/>
              <a:t>6</a:t>
            </a:fld>
            <a:endParaRPr lang="bg-BG" altLang="bg-BG"/>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TextBox 8">
            <a:extLst/>
          </p:cNvPr>
          <p:cNvSpPr txBox="1">
            <a:spLocks noChangeArrowheads="1"/>
          </p:cNvSpPr>
          <p:nvPr userDrawn="1"/>
        </p:nvSpPr>
        <p:spPr bwMode="auto">
          <a:xfrm>
            <a:off x="2595563" y="620713"/>
            <a:ext cx="28400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Година 201</a:t>
            </a:r>
            <a:r>
              <a:rPr lang="en-US" altLang="en-US" sz="1400" dirty="0">
                <a:solidFill>
                  <a:schemeClr val="tx1">
                    <a:lumMod val="50000"/>
                  </a:schemeClr>
                </a:solidFill>
                <a:latin typeface="Georgia" pitchFamily="18" charset="0"/>
                <a:ea typeface="MS PGothic" pitchFamily="34" charset="-128"/>
                <a:cs typeface="Georgia" pitchFamily="18" charset="0"/>
              </a:rPr>
              <a:t>8</a:t>
            </a:r>
            <a:r>
              <a:rPr lang="ru-RU" altLang="en-US" sz="1400" dirty="0">
                <a:solidFill>
                  <a:schemeClr val="tx1">
                    <a:lumMod val="50000"/>
                  </a:schemeClr>
                </a:solidFill>
                <a:latin typeface="Georgia" pitchFamily="18" charset="0"/>
                <a:ea typeface="MS PGothic" pitchFamily="34" charset="-128"/>
                <a:cs typeface="Georgia" pitchFamily="18" charset="0"/>
              </a:rPr>
              <a:t>-201</a:t>
            </a:r>
            <a:r>
              <a:rPr lang="en-US" altLang="en-US" sz="1400" dirty="0">
                <a:solidFill>
                  <a:schemeClr val="tx1">
                    <a:lumMod val="50000"/>
                  </a:schemeClr>
                </a:solidFill>
                <a:latin typeface="Georgia" pitchFamily="18" charset="0"/>
                <a:ea typeface="MS PGothic" pitchFamily="34" charset="-128"/>
                <a:cs typeface="Georgia" pitchFamily="18" charset="0"/>
              </a:rPr>
              <a:t>9</a:t>
            </a:r>
            <a:endParaRPr lang="ru-RU" altLang="en-US" sz="1400" dirty="0">
              <a:solidFill>
                <a:schemeClr val="tx1">
                  <a:lumMod val="50000"/>
                </a:schemeClr>
              </a:solidFill>
              <a:latin typeface="Georgia" pitchFamily="18" charset="0"/>
              <a:ea typeface="MS PGothic" pitchFamily="34" charset="-128"/>
              <a:cs typeface="Georgia" pitchFamily="18" charset="0"/>
            </a:endParaRP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Президент РИ: </a:t>
            </a:r>
            <a:r>
              <a:rPr lang="bg-BG" altLang="en-US" sz="1400" dirty="0">
                <a:solidFill>
                  <a:schemeClr val="tx1">
                    <a:lumMod val="50000"/>
                  </a:schemeClr>
                </a:solidFill>
                <a:latin typeface="Georgia" pitchFamily="18" charset="0"/>
                <a:ea typeface="MS PGothic" pitchFamily="34" charset="-128"/>
                <a:cs typeface="Georgia" pitchFamily="18" charset="0"/>
              </a:rPr>
              <a:t>Бари Расин</a:t>
            </a:r>
            <a:endParaRPr lang="ru-RU" altLang="en-US" sz="1400" dirty="0">
              <a:solidFill>
                <a:schemeClr val="tx1">
                  <a:lumMod val="50000"/>
                </a:schemeClr>
              </a:solidFill>
              <a:latin typeface="Georgia" pitchFamily="18" charset="0"/>
              <a:ea typeface="MS PGothic" pitchFamily="34" charset="-128"/>
              <a:cs typeface="Georgia" pitchFamily="18" charset="0"/>
            </a:endParaRP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ДГ 2018-19:  Веселин Димитров</a:t>
            </a: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ДГЕ 2019-20: Митко Минев</a:t>
            </a: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Дистрикт 2482</a:t>
            </a:r>
            <a:endParaRPr lang="en-US" altLang="en-US" sz="1400" dirty="0">
              <a:solidFill>
                <a:schemeClr val="tx1">
                  <a:lumMod val="50000"/>
                </a:schemeClr>
              </a:solidFill>
              <a:latin typeface="Georgia" pitchFamily="18" charset="0"/>
              <a:ea typeface="MS PGothic" pitchFamily="34" charset="-128"/>
              <a:cs typeface="Georgia" pitchFamily="18" charset="0"/>
            </a:endParaRPr>
          </a:p>
        </p:txBody>
      </p:sp>
      <p:pic>
        <p:nvPicPr>
          <p:cNvPr id="5" name="Picture 9"/>
          <p:cNvPicPr>
            <a:picLocks noChangeAspect="1"/>
          </p:cNvPicPr>
          <p:nvPr userDrawn="1"/>
        </p:nvPicPr>
        <p:blipFill>
          <a:blip r:embed="rId2" cstate="print"/>
          <a:srcRect l="8704" t="9052" r="13147" b="20926"/>
          <a:stretch>
            <a:fillRect/>
          </a:stretch>
        </p:blipFill>
        <p:spPr bwMode="auto">
          <a:xfrm>
            <a:off x="436563" y="19050"/>
            <a:ext cx="1974850" cy="1771650"/>
          </a:xfrm>
          <a:prstGeom prst="rect">
            <a:avLst/>
          </a:prstGeom>
          <a:noFill/>
          <a:ln w="9525">
            <a:noFill/>
            <a:miter lim="800000"/>
            <a:headEnd/>
            <a:tailEnd/>
          </a:ln>
        </p:spPr>
      </p:pic>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6">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7">
            <a:extLst/>
          </p:cNvPr>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cs typeface="Arial" charset="0"/>
            </a:endParaRPr>
          </a:p>
        </p:txBody>
      </p:sp>
      <p:pic>
        <p:nvPicPr>
          <p:cNvPr id="6" name="Picture 8"/>
          <p:cNvPicPr>
            <a:picLocks noChangeAspect="1"/>
          </p:cNvPicPr>
          <p:nvPr userDrawn="1"/>
        </p:nvPicPr>
        <p:blipFill>
          <a:blip r:embed="rId2" cstate="print"/>
          <a:srcRect l="58888" t="25490" r="8333" b="24712"/>
          <a:stretch>
            <a:fillRect/>
          </a:stretch>
        </p:blipFill>
        <p:spPr bwMode="auto">
          <a:xfrm>
            <a:off x="7631113" y="409575"/>
            <a:ext cx="1117600" cy="606425"/>
          </a:xfrm>
          <a:prstGeom prst="rect">
            <a:avLst/>
          </a:prstGeom>
          <a:noFill/>
          <a:ln w="9525">
            <a:noFill/>
            <a:miter lim="800000"/>
            <a:headEnd/>
            <a:tailEnd/>
          </a:ln>
        </p:spPr>
      </p:pic>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6">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7">
            <a:extLst/>
          </p:cNvPr>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cs typeface="Arial" charset="0"/>
            </a:endParaRPr>
          </a:p>
        </p:txBody>
      </p:sp>
      <p:pic>
        <p:nvPicPr>
          <p:cNvPr id="6" name="Picture 8"/>
          <p:cNvPicPr>
            <a:picLocks noChangeAspect="1"/>
          </p:cNvPicPr>
          <p:nvPr userDrawn="1"/>
        </p:nvPicPr>
        <p:blipFill>
          <a:blip r:embed="rId2" cstate="print"/>
          <a:srcRect l="58888" t="25490" r="8333" b="24712"/>
          <a:stretch>
            <a:fillRect/>
          </a:stretch>
        </p:blipFill>
        <p:spPr bwMode="auto">
          <a:xfrm>
            <a:off x="7631113" y="409575"/>
            <a:ext cx="1117600" cy="606425"/>
          </a:xfrm>
          <a:prstGeom prst="rect">
            <a:avLst/>
          </a:prstGeom>
          <a:noFill/>
          <a:ln w="9525">
            <a:noFill/>
            <a:miter lim="800000"/>
            <a:headEnd/>
            <a:tailEnd/>
          </a:ln>
        </p:spPr>
      </p:pic>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6">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7">
            <a:extLst/>
          </p:cNvPr>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cs typeface="Arial" charset="0"/>
            </a:endParaRPr>
          </a:p>
        </p:txBody>
      </p:sp>
      <p:pic>
        <p:nvPicPr>
          <p:cNvPr id="6" name="Picture 8"/>
          <p:cNvPicPr>
            <a:picLocks noChangeAspect="1"/>
          </p:cNvPicPr>
          <p:nvPr userDrawn="1"/>
        </p:nvPicPr>
        <p:blipFill>
          <a:blip r:embed="rId2" cstate="print"/>
          <a:srcRect l="58888" t="25490" r="8333" b="24712"/>
          <a:stretch>
            <a:fillRect/>
          </a:stretch>
        </p:blipFill>
        <p:spPr bwMode="auto">
          <a:xfrm>
            <a:off x="7631113" y="409575"/>
            <a:ext cx="1117600" cy="606425"/>
          </a:xfrm>
          <a:prstGeom prst="rect">
            <a:avLst/>
          </a:prstGeom>
          <a:noFill/>
          <a:ln w="9525">
            <a:noFill/>
            <a:miter lim="800000"/>
            <a:headEnd/>
            <a:tailEnd/>
          </a:ln>
        </p:spPr>
      </p:pic>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6">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7">
            <a:extLst/>
          </p:cNvPr>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cs typeface="Arial" charset="0"/>
            </a:endParaRPr>
          </a:p>
        </p:txBody>
      </p:sp>
      <p:pic>
        <p:nvPicPr>
          <p:cNvPr id="6" name="Picture 8"/>
          <p:cNvPicPr>
            <a:picLocks noChangeAspect="1"/>
          </p:cNvPicPr>
          <p:nvPr userDrawn="1"/>
        </p:nvPicPr>
        <p:blipFill>
          <a:blip r:embed="rId2" cstate="print"/>
          <a:srcRect l="58888" t="25490" r="8333" b="24712"/>
          <a:stretch>
            <a:fillRect/>
          </a:stretch>
        </p:blipFill>
        <p:spPr bwMode="auto">
          <a:xfrm>
            <a:off x="7631113" y="409575"/>
            <a:ext cx="1117600" cy="606425"/>
          </a:xfrm>
          <a:prstGeom prst="rect">
            <a:avLst/>
          </a:prstGeom>
          <a:noFill/>
          <a:ln w="9525">
            <a:noFill/>
            <a:miter lim="800000"/>
            <a:headEnd/>
            <a:tailEnd/>
          </a:ln>
        </p:spPr>
      </p:pic>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srcRect l="58888" t="25490" r="8333" b="24712"/>
          <a:stretch>
            <a:fillRect/>
          </a:stretch>
        </p:blipFill>
        <p:spPr bwMode="auto">
          <a:xfrm>
            <a:off x="7631113" y="409575"/>
            <a:ext cx="1117600" cy="606425"/>
          </a:xfrm>
          <a:prstGeom prst="rect">
            <a:avLst/>
          </a:prstGeom>
          <a:noFill/>
          <a:ln w="9525">
            <a:noFill/>
            <a:miter lim="800000"/>
            <a:headEnd/>
            <a:tailEnd/>
          </a:ln>
        </p:spPr>
      </p:pic>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l="58888" t="25490" r="8333" b="24712"/>
          <a:stretch>
            <a:fillRect/>
          </a:stretch>
        </p:blipFill>
        <p:spPr bwMode="auto">
          <a:xfrm>
            <a:off x="7631113" y="409575"/>
            <a:ext cx="1117600" cy="606425"/>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l="58888" t="25490" r="8333" b="24712"/>
          <a:stretch>
            <a:fillRect/>
          </a:stretch>
        </p:blipFill>
        <p:spPr bwMode="auto">
          <a:xfrm>
            <a:off x="7631113" y="409575"/>
            <a:ext cx="1117600" cy="606425"/>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5"/>
          <p:cNvPicPr>
            <a:picLocks noChangeAspect="1"/>
          </p:cNvPicPr>
          <p:nvPr userDrawn="1"/>
        </p:nvPicPr>
        <p:blipFill>
          <a:blip r:embed="rId2" cstate="print"/>
          <a:srcRect l="58888" t="25490" r="8333" b="24712"/>
          <a:stretch>
            <a:fillRect/>
          </a:stretch>
        </p:blipFill>
        <p:spPr bwMode="auto">
          <a:xfrm>
            <a:off x="7631113" y="409575"/>
            <a:ext cx="1117600" cy="606425"/>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print"/>
          <a:srcRect l="58888" t="25490" r="8333" b="24712"/>
          <a:stretch>
            <a:fillRect/>
          </a:stretch>
        </p:blipFill>
        <p:spPr bwMode="auto">
          <a:xfrm>
            <a:off x="7631113" y="409575"/>
            <a:ext cx="1117600" cy="606425"/>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l="58888" t="25490" r="8333" b="24712"/>
          <a:stretch>
            <a:fillRect/>
          </a:stretch>
        </p:blipFill>
        <p:spPr bwMode="auto">
          <a:xfrm>
            <a:off x="7631113" y="409575"/>
            <a:ext cx="1117600" cy="606425"/>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print"/>
          <a:srcRect l="58888" t="25490" r="8333" b="24712"/>
          <a:stretch>
            <a:fillRect/>
          </a:stretch>
        </p:blipFill>
        <p:spPr bwMode="auto">
          <a:xfrm>
            <a:off x="7631113" y="409575"/>
            <a:ext cx="1117600" cy="606425"/>
          </a:xfrm>
          <a:prstGeom prst="rect">
            <a:avLst/>
          </a:prstGeom>
          <a:noFill/>
          <a:ln w="9525">
            <a:noFill/>
            <a:miter lim="800000"/>
            <a:headEnd/>
            <a:tailEnd/>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print"/>
          <a:srcRect l="58888" t="25490" r="8333" b="24712"/>
          <a:stretch>
            <a:fillRect/>
          </a:stretch>
        </p:blipFill>
        <p:spPr bwMode="auto">
          <a:xfrm>
            <a:off x="7631113" y="409575"/>
            <a:ext cx="1117600" cy="606425"/>
          </a:xfrm>
          <a:prstGeom prst="rect">
            <a:avLst/>
          </a:prstGeom>
          <a:noFill/>
          <a:ln w="9525">
            <a:noFill/>
            <a:miter lim="800000"/>
            <a:headEnd/>
            <a:tailEnd/>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Rectangle 6">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7">
            <a:extLst/>
          </p:cNvPr>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cs typeface="Arial"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extBox 6">
            <a:extLst/>
          </p:cNvPr>
          <p:cNvSpPr txBox="1">
            <a:spLocks noChangeArrowheads="1"/>
          </p:cNvSpPr>
          <p:nvPr userDrawn="1"/>
        </p:nvSpPr>
        <p:spPr bwMode="auto">
          <a:xfrm>
            <a:off x="2595563" y="620713"/>
            <a:ext cx="28400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Година 201</a:t>
            </a:r>
            <a:r>
              <a:rPr lang="en-US" altLang="en-US" sz="1400" dirty="0">
                <a:solidFill>
                  <a:schemeClr val="tx1">
                    <a:lumMod val="50000"/>
                  </a:schemeClr>
                </a:solidFill>
                <a:latin typeface="Georgia" pitchFamily="18" charset="0"/>
                <a:ea typeface="MS PGothic" pitchFamily="34" charset="-128"/>
                <a:cs typeface="Georgia" pitchFamily="18" charset="0"/>
              </a:rPr>
              <a:t>8</a:t>
            </a:r>
            <a:r>
              <a:rPr lang="ru-RU" altLang="en-US" sz="1400" dirty="0">
                <a:solidFill>
                  <a:schemeClr val="tx1">
                    <a:lumMod val="50000"/>
                  </a:schemeClr>
                </a:solidFill>
                <a:latin typeface="Georgia" pitchFamily="18" charset="0"/>
                <a:ea typeface="MS PGothic" pitchFamily="34" charset="-128"/>
                <a:cs typeface="Georgia" pitchFamily="18" charset="0"/>
              </a:rPr>
              <a:t>-201</a:t>
            </a:r>
            <a:r>
              <a:rPr lang="en-US" altLang="en-US" sz="1400" dirty="0">
                <a:solidFill>
                  <a:schemeClr val="tx1">
                    <a:lumMod val="50000"/>
                  </a:schemeClr>
                </a:solidFill>
                <a:latin typeface="Georgia" pitchFamily="18" charset="0"/>
                <a:ea typeface="MS PGothic" pitchFamily="34" charset="-128"/>
                <a:cs typeface="Georgia" pitchFamily="18" charset="0"/>
              </a:rPr>
              <a:t>9</a:t>
            </a:r>
            <a:endParaRPr lang="ru-RU" altLang="en-US" sz="1400" dirty="0">
              <a:solidFill>
                <a:schemeClr val="tx1">
                  <a:lumMod val="50000"/>
                </a:schemeClr>
              </a:solidFill>
              <a:latin typeface="Georgia" pitchFamily="18" charset="0"/>
              <a:ea typeface="MS PGothic" pitchFamily="34" charset="-128"/>
              <a:cs typeface="Georgia" pitchFamily="18" charset="0"/>
            </a:endParaRP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Президент РИ: </a:t>
            </a:r>
            <a:r>
              <a:rPr lang="bg-BG" altLang="en-US" sz="1400" dirty="0">
                <a:solidFill>
                  <a:schemeClr val="tx1">
                    <a:lumMod val="50000"/>
                  </a:schemeClr>
                </a:solidFill>
                <a:latin typeface="Georgia" pitchFamily="18" charset="0"/>
                <a:ea typeface="MS PGothic" pitchFamily="34" charset="-128"/>
                <a:cs typeface="Georgia" pitchFamily="18" charset="0"/>
              </a:rPr>
              <a:t>Бари Расин</a:t>
            </a:r>
            <a:endParaRPr lang="ru-RU" altLang="en-US" sz="1400" dirty="0">
              <a:solidFill>
                <a:schemeClr val="tx1">
                  <a:lumMod val="50000"/>
                </a:schemeClr>
              </a:solidFill>
              <a:latin typeface="Georgia" pitchFamily="18" charset="0"/>
              <a:ea typeface="MS PGothic" pitchFamily="34" charset="-128"/>
              <a:cs typeface="Georgia" pitchFamily="18" charset="0"/>
            </a:endParaRP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ДГ 2018-19:  Веселин Димитров</a:t>
            </a: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ДГЕ 2019-20: Митко Минев</a:t>
            </a: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Дистрикт 2482</a:t>
            </a:r>
            <a:endParaRPr lang="en-US" altLang="en-US" sz="1400" dirty="0">
              <a:solidFill>
                <a:schemeClr val="tx1">
                  <a:lumMod val="50000"/>
                </a:schemeClr>
              </a:solidFill>
              <a:latin typeface="Georgia" pitchFamily="18" charset="0"/>
              <a:ea typeface="MS PGothic" pitchFamily="34" charset="-128"/>
              <a:cs typeface="Georgia" pitchFamily="18" charset="0"/>
            </a:endParaRPr>
          </a:p>
        </p:txBody>
      </p:sp>
      <p:pic>
        <p:nvPicPr>
          <p:cNvPr id="3" name="Picture 7"/>
          <p:cNvPicPr>
            <a:picLocks noChangeAspect="1"/>
          </p:cNvPicPr>
          <p:nvPr userDrawn="1"/>
        </p:nvPicPr>
        <p:blipFill>
          <a:blip r:embed="rId2" cstate="print"/>
          <a:srcRect l="8704" t="9052" r="13147" b="20926"/>
          <a:stretch>
            <a:fillRect/>
          </a:stretch>
        </p:blipFill>
        <p:spPr bwMode="auto">
          <a:xfrm>
            <a:off x="436563" y="19050"/>
            <a:ext cx="1974850" cy="1771650"/>
          </a:xfrm>
          <a:prstGeom prst="rect">
            <a:avLst/>
          </a:prstGeom>
          <a:noFill/>
          <a:ln w="9525">
            <a:noFill/>
            <a:miter lim="800000"/>
            <a:headEnd/>
            <a:tailEnd/>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5">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6">
            <a:extLst/>
          </p:cNvPr>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cs typeface="Arial"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5">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6">
            <a:extLst/>
          </p:cNvPr>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cs typeface="Arial"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5">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6">
            <a:extLst/>
          </p:cNvPr>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cs typeface="Arial"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5">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6">
            <a:extLst/>
          </p:cNvPr>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cs typeface="Arial"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5">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6">
            <a:extLst/>
          </p:cNvPr>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cs typeface="Arial"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5">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6_Title Slide">
    <p:spTree>
      <p:nvGrpSpPr>
        <p:cNvPr id="1" name=""/>
        <p:cNvGrpSpPr/>
        <p:nvPr/>
      </p:nvGrpSpPr>
      <p:grpSpPr>
        <a:xfrm>
          <a:off x="0" y="0"/>
          <a:ext cx="0" cy="0"/>
          <a:chOff x="0" y="0"/>
          <a:chExt cx="0" cy="0"/>
        </a:xfrm>
      </p:grpSpPr>
      <p:sp>
        <p:nvSpPr>
          <p:cNvPr id="4" name="TextBox 5">
            <a:extLst/>
          </p:cNvPr>
          <p:cNvSpPr txBox="1">
            <a:spLocks noChangeArrowheads="1"/>
          </p:cNvSpPr>
          <p:nvPr userDrawn="1"/>
        </p:nvSpPr>
        <p:spPr bwMode="auto">
          <a:xfrm>
            <a:off x="2595563" y="620713"/>
            <a:ext cx="28400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Година 201</a:t>
            </a:r>
            <a:r>
              <a:rPr lang="en-US" altLang="en-US" sz="1400" dirty="0">
                <a:solidFill>
                  <a:schemeClr val="tx1">
                    <a:lumMod val="50000"/>
                  </a:schemeClr>
                </a:solidFill>
                <a:latin typeface="Georgia" pitchFamily="18" charset="0"/>
                <a:ea typeface="MS PGothic" pitchFamily="34" charset="-128"/>
                <a:cs typeface="Georgia" pitchFamily="18" charset="0"/>
              </a:rPr>
              <a:t>8</a:t>
            </a:r>
            <a:r>
              <a:rPr lang="ru-RU" altLang="en-US" sz="1400" dirty="0">
                <a:solidFill>
                  <a:schemeClr val="tx1">
                    <a:lumMod val="50000"/>
                  </a:schemeClr>
                </a:solidFill>
                <a:latin typeface="Georgia" pitchFamily="18" charset="0"/>
                <a:ea typeface="MS PGothic" pitchFamily="34" charset="-128"/>
                <a:cs typeface="Georgia" pitchFamily="18" charset="0"/>
              </a:rPr>
              <a:t>-201</a:t>
            </a:r>
            <a:r>
              <a:rPr lang="en-US" altLang="en-US" sz="1400" dirty="0">
                <a:solidFill>
                  <a:schemeClr val="tx1">
                    <a:lumMod val="50000"/>
                  </a:schemeClr>
                </a:solidFill>
                <a:latin typeface="Georgia" pitchFamily="18" charset="0"/>
                <a:ea typeface="MS PGothic" pitchFamily="34" charset="-128"/>
                <a:cs typeface="Georgia" pitchFamily="18" charset="0"/>
              </a:rPr>
              <a:t>9</a:t>
            </a:r>
            <a:endParaRPr lang="ru-RU" altLang="en-US" sz="1400" dirty="0">
              <a:solidFill>
                <a:schemeClr val="tx1">
                  <a:lumMod val="50000"/>
                </a:schemeClr>
              </a:solidFill>
              <a:latin typeface="Georgia" pitchFamily="18" charset="0"/>
              <a:ea typeface="MS PGothic" pitchFamily="34" charset="-128"/>
              <a:cs typeface="Georgia" pitchFamily="18" charset="0"/>
            </a:endParaRP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Президент РИ: </a:t>
            </a:r>
            <a:r>
              <a:rPr lang="bg-BG" altLang="en-US" sz="1400" dirty="0">
                <a:solidFill>
                  <a:schemeClr val="tx1">
                    <a:lumMod val="50000"/>
                  </a:schemeClr>
                </a:solidFill>
                <a:latin typeface="Georgia" pitchFamily="18" charset="0"/>
                <a:ea typeface="MS PGothic" pitchFamily="34" charset="-128"/>
                <a:cs typeface="Georgia" pitchFamily="18" charset="0"/>
              </a:rPr>
              <a:t>Бари Расин</a:t>
            </a:r>
            <a:endParaRPr lang="ru-RU" altLang="en-US" sz="1400" dirty="0">
              <a:solidFill>
                <a:schemeClr val="tx1">
                  <a:lumMod val="50000"/>
                </a:schemeClr>
              </a:solidFill>
              <a:latin typeface="Georgia" pitchFamily="18" charset="0"/>
              <a:ea typeface="MS PGothic" pitchFamily="34" charset="-128"/>
              <a:cs typeface="Georgia" pitchFamily="18" charset="0"/>
            </a:endParaRP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ДГ 2018-19:  Веселин Димитров</a:t>
            </a: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ДГЕ 2019-20: Митко Минев</a:t>
            </a: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Дистрикт 2482</a:t>
            </a:r>
            <a:endParaRPr lang="en-US" altLang="en-US" sz="1400" dirty="0">
              <a:solidFill>
                <a:schemeClr val="tx1">
                  <a:lumMod val="50000"/>
                </a:schemeClr>
              </a:solidFill>
              <a:latin typeface="Georgia" pitchFamily="18" charset="0"/>
              <a:ea typeface="MS PGothic" pitchFamily="34" charset="-128"/>
              <a:cs typeface="Georgia" pitchFamily="18" charset="0"/>
            </a:endParaRPr>
          </a:p>
        </p:txBody>
      </p:sp>
      <p:pic>
        <p:nvPicPr>
          <p:cNvPr id="5" name="Picture 6"/>
          <p:cNvPicPr>
            <a:picLocks noChangeAspect="1"/>
          </p:cNvPicPr>
          <p:nvPr userDrawn="1"/>
        </p:nvPicPr>
        <p:blipFill>
          <a:blip r:embed="rId2" cstate="print"/>
          <a:srcRect l="8704" t="9052" r="13147" b="20926"/>
          <a:stretch>
            <a:fillRect/>
          </a:stretch>
        </p:blipFill>
        <p:spPr bwMode="auto">
          <a:xfrm>
            <a:off x="436563" y="19050"/>
            <a:ext cx="1974850" cy="1771650"/>
          </a:xfrm>
          <a:prstGeom prst="rect">
            <a:avLst/>
          </a:prstGeom>
          <a:noFill/>
          <a:ln w="9525">
            <a:noFill/>
            <a:miter lim="800000"/>
            <a:headEnd/>
            <a:tailEnd/>
          </a:ln>
        </p:spPr>
      </p:pic>
      <p:pic>
        <p:nvPicPr>
          <p:cNvPr id="6" name="Picture 4"/>
          <p:cNvPicPr>
            <a:picLocks noChangeAspect="1"/>
          </p:cNvPicPr>
          <p:nvPr userDrawn="1"/>
        </p:nvPicPr>
        <p:blipFill>
          <a:blip r:embed="rId3" cstate="print"/>
          <a:srcRect/>
          <a:stretch>
            <a:fillRect/>
          </a:stretch>
        </p:blipFill>
        <p:spPr bwMode="auto">
          <a:xfrm>
            <a:off x="5562600" y="152400"/>
            <a:ext cx="3124200" cy="3124200"/>
          </a:xfrm>
          <a:prstGeom prst="rect">
            <a:avLst/>
          </a:prstGeom>
          <a:noFill/>
          <a:ln w="9525">
            <a:noFill/>
            <a:miter lim="800000"/>
            <a:headEnd/>
            <a:tailEnd/>
          </a:ln>
        </p:spPr>
      </p:pic>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sp>
        <p:nvSpPr>
          <p:cNvPr id="4" name="TextBox 5">
            <a:extLst/>
          </p:cNvPr>
          <p:cNvSpPr txBox="1">
            <a:spLocks noChangeArrowheads="1"/>
          </p:cNvSpPr>
          <p:nvPr userDrawn="1"/>
        </p:nvSpPr>
        <p:spPr bwMode="auto">
          <a:xfrm>
            <a:off x="2595563" y="620713"/>
            <a:ext cx="28400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Година 201</a:t>
            </a:r>
            <a:r>
              <a:rPr lang="en-US" altLang="en-US" sz="1400" dirty="0">
                <a:solidFill>
                  <a:schemeClr val="tx1">
                    <a:lumMod val="50000"/>
                  </a:schemeClr>
                </a:solidFill>
                <a:latin typeface="Georgia" pitchFamily="18" charset="0"/>
                <a:ea typeface="MS PGothic" pitchFamily="34" charset="-128"/>
                <a:cs typeface="Georgia" pitchFamily="18" charset="0"/>
              </a:rPr>
              <a:t>8</a:t>
            </a:r>
            <a:r>
              <a:rPr lang="ru-RU" altLang="en-US" sz="1400" dirty="0">
                <a:solidFill>
                  <a:schemeClr val="tx1">
                    <a:lumMod val="50000"/>
                  </a:schemeClr>
                </a:solidFill>
                <a:latin typeface="Georgia" pitchFamily="18" charset="0"/>
                <a:ea typeface="MS PGothic" pitchFamily="34" charset="-128"/>
                <a:cs typeface="Georgia" pitchFamily="18" charset="0"/>
              </a:rPr>
              <a:t>-201</a:t>
            </a:r>
            <a:r>
              <a:rPr lang="en-US" altLang="en-US" sz="1400" dirty="0">
                <a:solidFill>
                  <a:schemeClr val="tx1">
                    <a:lumMod val="50000"/>
                  </a:schemeClr>
                </a:solidFill>
                <a:latin typeface="Georgia" pitchFamily="18" charset="0"/>
                <a:ea typeface="MS PGothic" pitchFamily="34" charset="-128"/>
                <a:cs typeface="Georgia" pitchFamily="18" charset="0"/>
              </a:rPr>
              <a:t>9</a:t>
            </a:r>
            <a:endParaRPr lang="ru-RU" altLang="en-US" sz="1400" dirty="0">
              <a:solidFill>
                <a:schemeClr val="tx1">
                  <a:lumMod val="50000"/>
                </a:schemeClr>
              </a:solidFill>
              <a:latin typeface="Georgia" pitchFamily="18" charset="0"/>
              <a:ea typeface="MS PGothic" pitchFamily="34" charset="-128"/>
              <a:cs typeface="Georgia" pitchFamily="18" charset="0"/>
            </a:endParaRP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Президент РИ: </a:t>
            </a:r>
            <a:r>
              <a:rPr lang="bg-BG" altLang="en-US" sz="1400" dirty="0">
                <a:solidFill>
                  <a:schemeClr val="tx1">
                    <a:lumMod val="50000"/>
                  </a:schemeClr>
                </a:solidFill>
                <a:latin typeface="Georgia" pitchFamily="18" charset="0"/>
                <a:ea typeface="MS PGothic" pitchFamily="34" charset="-128"/>
                <a:cs typeface="Georgia" pitchFamily="18" charset="0"/>
              </a:rPr>
              <a:t>Бари Расин</a:t>
            </a:r>
            <a:endParaRPr lang="ru-RU" altLang="en-US" sz="1400" dirty="0">
              <a:solidFill>
                <a:schemeClr val="tx1">
                  <a:lumMod val="50000"/>
                </a:schemeClr>
              </a:solidFill>
              <a:latin typeface="Georgia" pitchFamily="18" charset="0"/>
              <a:ea typeface="MS PGothic" pitchFamily="34" charset="-128"/>
              <a:cs typeface="Georgia" pitchFamily="18" charset="0"/>
            </a:endParaRP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ДГ 2018-19:  Веселин Димитров</a:t>
            </a: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ДГЕ 2019-20: Митко Минев</a:t>
            </a: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Дистрикт 2482</a:t>
            </a:r>
            <a:endParaRPr lang="en-US" altLang="en-US" sz="1400" dirty="0">
              <a:solidFill>
                <a:schemeClr val="tx1">
                  <a:lumMod val="50000"/>
                </a:schemeClr>
              </a:solidFill>
              <a:latin typeface="Georgia" pitchFamily="18" charset="0"/>
              <a:ea typeface="MS PGothic" pitchFamily="34" charset="-128"/>
              <a:cs typeface="Georgia" pitchFamily="18" charset="0"/>
            </a:endParaRPr>
          </a:p>
        </p:txBody>
      </p:sp>
      <p:pic>
        <p:nvPicPr>
          <p:cNvPr id="5" name="Picture 6"/>
          <p:cNvPicPr>
            <a:picLocks noChangeAspect="1"/>
          </p:cNvPicPr>
          <p:nvPr userDrawn="1"/>
        </p:nvPicPr>
        <p:blipFill>
          <a:blip r:embed="rId2" cstate="print"/>
          <a:srcRect l="8704" t="9052" r="13147" b="20926"/>
          <a:stretch>
            <a:fillRect/>
          </a:stretch>
        </p:blipFill>
        <p:spPr bwMode="auto">
          <a:xfrm>
            <a:off x="436563" y="19050"/>
            <a:ext cx="1974850" cy="1771650"/>
          </a:xfrm>
          <a:prstGeom prst="rect">
            <a:avLst/>
          </a:prstGeom>
          <a:noFill/>
          <a:ln w="9525">
            <a:noFill/>
            <a:miter lim="800000"/>
            <a:headEnd/>
            <a:tailEnd/>
          </a:ln>
        </p:spPr>
      </p:pic>
      <p:pic>
        <p:nvPicPr>
          <p:cNvPr id="6" name="Picture 4"/>
          <p:cNvPicPr>
            <a:picLocks noChangeAspect="1"/>
          </p:cNvPicPr>
          <p:nvPr userDrawn="1"/>
        </p:nvPicPr>
        <p:blipFill>
          <a:blip r:embed="rId3" cstate="print"/>
          <a:srcRect/>
          <a:stretch>
            <a:fillRect/>
          </a:stretch>
        </p:blipFill>
        <p:spPr bwMode="auto">
          <a:xfrm>
            <a:off x="5562600" y="152400"/>
            <a:ext cx="3124200" cy="3124200"/>
          </a:xfrm>
          <a:prstGeom prst="rect">
            <a:avLst/>
          </a:prstGeom>
          <a:noFill/>
          <a:ln w="9525">
            <a:noFill/>
            <a:miter lim="800000"/>
            <a:headEnd/>
            <a:tailEnd/>
          </a:ln>
        </p:spPr>
      </p:pic>
      <p:sp>
        <p:nvSpPr>
          <p:cNvPr id="7" name="Title 1"/>
          <p:cNvSpPr>
            <a:spLocks noGrp="1"/>
          </p:cNvSpPr>
          <p:nvPr>
            <p:ph type="ctrTitle"/>
          </p:nvPr>
        </p:nvSpPr>
        <p:spPr>
          <a:xfrm>
            <a:off x="-76200" y="3429000"/>
            <a:ext cx="9296400" cy="990600"/>
          </a:xfrm>
          <a:prstGeom prst="rect">
            <a:avLst/>
          </a:prstGeom>
          <a:solidFill>
            <a:srgbClr val="0070C0"/>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3" cstate="print"/>
          <a:srcRect r="60782"/>
          <a:stretch>
            <a:fillRect/>
          </a:stretch>
        </p:blipFill>
        <p:spPr bwMode="auto">
          <a:xfrm>
            <a:off x="6858000" y="469900"/>
            <a:ext cx="1708150" cy="890588"/>
          </a:xfrm>
          <a:prstGeom prst="rect">
            <a:avLst/>
          </a:prstGeom>
          <a:noFill/>
          <a:ln w="9525">
            <a:noFill/>
            <a:miter lim="800000"/>
            <a:headEnd/>
            <a:tailEnd/>
          </a:ln>
        </p:spPr>
      </p:pic>
      <p:pic>
        <p:nvPicPr>
          <p:cNvPr id="3" name="Picture 4"/>
          <p:cNvPicPr>
            <a:picLocks noChangeAspect="1"/>
          </p:cNvPicPr>
          <p:nvPr userDrawn="1"/>
        </p:nvPicPr>
        <p:blipFill>
          <a:blip r:embed="rId4" cstate="print"/>
          <a:srcRect l="8704" t="9052" r="13147" b="20926"/>
          <a:stretch>
            <a:fillRect/>
          </a:stretch>
        </p:blipFill>
        <p:spPr bwMode="auto">
          <a:xfrm>
            <a:off x="3168650" y="2520950"/>
            <a:ext cx="1976438" cy="1770063"/>
          </a:xfrm>
          <a:prstGeom prst="rect">
            <a:avLst/>
          </a:prstGeom>
          <a:noFill/>
          <a:ln w="9525">
            <a:noFill/>
            <a:miter lim="800000"/>
            <a:headEnd/>
            <a:tailEnd/>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cstate="print"/>
          <a:srcRect l="8704" t="9052" r="13147" b="20926"/>
          <a:stretch>
            <a:fillRect/>
          </a:stretch>
        </p:blipFill>
        <p:spPr bwMode="auto">
          <a:xfrm>
            <a:off x="3168650" y="795338"/>
            <a:ext cx="1976438" cy="1771650"/>
          </a:xfrm>
          <a:prstGeom prst="rect">
            <a:avLst/>
          </a:prstGeom>
          <a:noFill/>
          <a:ln w="9525">
            <a:noFill/>
            <a:miter lim="800000"/>
            <a:headEnd/>
            <a:tailEnd/>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2" name="Group 3"/>
          <p:cNvGrpSpPr>
            <a:grpSpLocks/>
          </p:cNvGrpSpPr>
          <p:nvPr userDrawn="1"/>
        </p:nvGrpSpPr>
        <p:grpSpPr bwMode="auto">
          <a:xfrm>
            <a:off x="381000" y="2867025"/>
            <a:ext cx="2606675" cy="777875"/>
            <a:chOff x="381000" y="2867472"/>
            <a:chExt cx="2606824" cy="777552"/>
          </a:xfrm>
        </p:grpSpPr>
        <p:pic>
          <p:nvPicPr>
            <p:cNvPr id="3" name="Picture 4" descr="D:\rotary\0000 Vesko\grafics\T1819EN_Lockup_PMS-C-TRANSPERENT.png"/>
            <p:cNvPicPr>
              <a:picLocks noChangeAspect="1" noChangeArrowheads="1"/>
            </p:cNvPicPr>
            <p:nvPr userDrawn="1"/>
          </p:nvPicPr>
          <p:blipFill>
            <a:blip r:embed="rId3" cstate="print"/>
            <a:srcRect r="50000"/>
            <a:stretch>
              <a:fillRect/>
            </a:stretch>
          </p:blipFill>
          <p:spPr bwMode="auto">
            <a:xfrm>
              <a:off x="381000" y="2867472"/>
              <a:ext cx="1699456" cy="777552"/>
            </a:xfrm>
            <a:prstGeom prst="rect">
              <a:avLst/>
            </a:prstGeom>
            <a:noFill/>
            <a:ln w="9525">
              <a:noFill/>
              <a:miter lim="800000"/>
              <a:headEnd/>
              <a:tailEnd/>
            </a:ln>
          </p:spPr>
        </p:pic>
        <p:pic>
          <p:nvPicPr>
            <p:cNvPr id="4" name="Picture 5"/>
            <p:cNvPicPr>
              <a:picLocks noChangeAspect="1"/>
            </p:cNvPicPr>
            <p:nvPr userDrawn="1"/>
          </p:nvPicPr>
          <p:blipFill>
            <a:blip r:embed="rId4" cstate="print"/>
            <a:srcRect l="8704" t="9052" r="13147" b="20926"/>
            <a:stretch>
              <a:fillRect/>
            </a:stretch>
          </p:blipFill>
          <p:spPr bwMode="auto">
            <a:xfrm>
              <a:off x="2168722" y="2911079"/>
              <a:ext cx="819102" cy="733945"/>
            </a:xfrm>
            <a:prstGeom prst="rect">
              <a:avLst/>
            </a:prstGeom>
            <a:noFill/>
            <a:ln w="9525">
              <a:noFill/>
              <a:miter lim="800000"/>
              <a:headEnd/>
              <a:tailEnd/>
            </a:ln>
          </p:spPr>
        </p:pic>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Picture 2" descr="D:\rotary\0000 Vesko\grafics\T1819EN_Lockup_PMS-C-TRANSPERENT.png"/>
          <p:cNvPicPr>
            <a:picLocks noChangeAspect="1" noChangeArrowheads="1"/>
          </p:cNvPicPr>
          <p:nvPr userDrawn="1"/>
        </p:nvPicPr>
        <p:blipFill>
          <a:blip r:embed="rId3" cstate="print"/>
          <a:srcRect r="50000"/>
          <a:stretch>
            <a:fillRect/>
          </a:stretch>
        </p:blipFill>
        <p:spPr bwMode="auto">
          <a:xfrm>
            <a:off x="5143500" y="2687638"/>
            <a:ext cx="1698625" cy="776287"/>
          </a:xfrm>
          <a:prstGeom prst="rect">
            <a:avLst/>
          </a:prstGeom>
          <a:noFill/>
          <a:ln w="9525">
            <a:noFill/>
            <a:miter lim="800000"/>
            <a:headEnd/>
            <a:tailEnd/>
          </a:ln>
        </p:spPr>
      </p:pic>
      <p:pic>
        <p:nvPicPr>
          <p:cNvPr id="3" name="Picture 4"/>
          <p:cNvPicPr>
            <a:picLocks noChangeAspect="1"/>
          </p:cNvPicPr>
          <p:nvPr userDrawn="1"/>
        </p:nvPicPr>
        <p:blipFill>
          <a:blip r:embed="rId4" cstate="print"/>
          <a:srcRect l="8704" t="9052" r="13147" b="20926"/>
          <a:stretch>
            <a:fillRect/>
          </a:stretch>
        </p:blipFill>
        <p:spPr bwMode="auto">
          <a:xfrm>
            <a:off x="6931025" y="2730500"/>
            <a:ext cx="819150" cy="733425"/>
          </a:xfrm>
          <a:prstGeom prst="rect">
            <a:avLst/>
          </a:prstGeom>
          <a:noFill/>
          <a:ln w="9525">
            <a:noFill/>
            <a:miter lim="800000"/>
            <a:headEnd/>
            <a:tailEnd/>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srcRect l="8704" t="9052" r="13147" b="20926"/>
          <a:stretch>
            <a:fillRect/>
          </a:stretch>
        </p:blipFill>
        <p:spPr bwMode="auto">
          <a:xfrm>
            <a:off x="3748088" y="2735263"/>
            <a:ext cx="1976437" cy="1770062"/>
          </a:xfrm>
          <a:prstGeom prst="rect">
            <a:avLst/>
          </a:prstGeom>
          <a:noFill/>
          <a:ln w="9525">
            <a:noFill/>
            <a:miter lim="800000"/>
            <a:headEnd/>
            <a:tailEnd/>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3" cstate="print"/>
          <a:srcRect r="60782"/>
          <a:stretch>
            <a:fillRect/>
          </a:stretch>
        </p:blipFill>
        <p:spPr bwMode="auto">
          <a:xfrm>
            <a:off x="6651625" y="469900"/>
            <a:ext cx="1708150" cy="890588"/>
          </a:xfrm>
          <a:prstGeom prst="rect">
            <a:avLst/>
          </a:prstGeom>
          <a:noFill/>
          <a:ln w="9525">
            <a:noFill/>
            <a:miter lim="800000"/>
            <a:headEnd/>
            <a:tailEnd/>
          </a:ln>
        </p:spPr>
      </p:pic>
      <p:pic>
        <p:nvPicPr>
          <p:cNvPr id="3" name="Picture 4"/>
          <p:cNvPicPr>
            <a:picLocks noChangeAspect="1"/>
          </p:cNvPicPr>
          <p:nvPr userDrawn="1"/>
        </p:nvPicPr>
        <p:blipFill>
          <a:blip r:embed="rId4" cstate="print"/>
          <a:srcRect l="8704" t="9052" r="13147" b="20926"/>
          <a:stretch>
            <a:fillRect/>
          </a:stretch>
        </p:blipFill>
        <p:spPr bwMode="auto">
          <a:xfrm>
            <a:off x="6838950" y="4298950"/>
            <a:ext cx="1333500" cy="1193800"/>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cstate="print"/>
          <a:srcRect l="58888" t="25490" r="8333" b="24712"/>
          <a:stretch>
            <a:fillRect/>
          </a:stretch>
        </p:blipFill>
        <p:spPr bwMode="auto">
          <a:xfrm>
            <a:off x="7631113" y="409575"/>
            <a:ext cx="1117600" cy="606425"/>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8_Title Slide">
    <p:spTree>
      <p:nvGrpSpPr>
        <p:cNvPr id="1" name=""/>
        <p:cNvGrpSpPr/>
        <p:nvPr/>
      </p:nvGrpSpPr>
      <p:grpSpPr>
        <a:xfrm>
          <a:off x="0" y="0"/>
          <a:ext cx="0" cy="0"/>
          <a:chOff x="0" y="0"/>
          <a:chExt cx="0" cy="0"/>
        </a:xfrm>
      </p:grpSpPr>
      <p:sp>
        <p:nvSpPr>
          <p:cNvPr id="4" name="TextBox 3">
            <a:extLst/>
          </p:cNvPr>
          <p:cNvSpPr txBox="1">
            <a:spLocks noChangeArrowheads="1"/>
          </p:cNvSpPr>
          <p:nvPr userDrawn="1"/>
        </p:nvSpPr>
        <p:spPr bwMode="auto">
          <a:xfrm>
            <a:off x="2595563" y="620713"/>
            <a:ext cx="28400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Година 201</a:t>
            </a:r>
            <a:r>
              <a:rPr lang="en-US" altLang="en-US" sz="1400" dirty="0">
                <a:solidFill>
                  <a:schemeClr val="tx1">
                    <a:lumMod val="50000"/>
                  </a:schemeClr>
                </a:solidFill>
                <a:latin typeface="Georgia" pitchFamily="18" charset="0"/>
                <a:ea typeface="MS PGothic" pitchFamily="34" charset="-128"/>
                <a:cs typeface="Georgia" pitchFamily="18" charset="0"/>
              </a:rPr>
              <a:t>8</a:t>
            </a:r>
            <a:r>
              <a:rPr lang="ru-RU" altLang="en-US" sz="1400" dirty="0">
                <a:solidFill>
                  <a:schemeClr val="tx1">
                    <a:lumMod val="50000"/>
                  </a:schemeClr>
                </a:solidFill>
                <a:latin typeface="Georgia" pitchFamily="18" charset="0"/>
                <a:ea typeface="MS PGothic" pitchFamily="34" charset="-128"/>
                <a:cs typeface="Georgia" pitchFamily="18" charset="0"/>
              </a:rPr>
              <a:t>-201</a:t>
            </a:r>
            <a:r>
              <a:rPr lang="en-US" altLang="en-US" sz="1400" dirty="0">
                <a:solidFill>
                  <a:schemeClr val="tx1">
                    <a:lumMod val="50000"/>
                  </a:schemeClr>
                </a:solidFill>
                <a:latin typeface="Georgia" pitchFamily="18" charset="0"/>
                <a:ea typeface="MS PGothic" pitchFamily="34" charset="-128"/>
                <a:cs typeface="Georgia" pitchFamily="18" charset="0"/>
              </a:rPr>
              <a:t>9</a:t>
            </a:r>
            <a:endParaRPr lang="ru-RU" altLang="en-US" sz="1400" dirty="0">
              <a:solidFill>
                <a:schemeClr val="tx1">
                  <a:lumMod val="50000"/>
                </a:schemeClr>
              </a:solidFill>
              <a:latin typeface="Georgia" pitchFamily="18" charset="0"/>
              <a:ea typeface="MS PGothic" pitchFamily="34" charset="-128"/>
              <a:cs typeface="Georgia" pitchFamily="18" charset="0"/>
            </a:endParaRP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Президент РИ: </a:t>
            </a:r>
            <a:r>
              <a:rPr lang="bg-BG" altLang="en-US" sz="1400" dirty="0">
                <a:solidFill>
                  <a:schemeClr val="tx1">
                    <a:lumMod val="50000"/>
                  </a:schemeClr>
                </a:solidFill>
                <a:latin typeface="Georgia" pitchFamily="18" charset="0"/>
                <a:ea typeface="MS PGothic" pitchFamily="34" charset="-128"/>
                <a:cs typeface="Georgia" pitchFamily="18" charset="0"/>
              </a:rPr>
              <a:t>Бари Расин</a:t>
            </a:r>
            <a:endParaRPr lang="ru-RU" altLang="en-US" sz="1400" dirty="0">
              <a:solidFill>
                <a:schemeClr val="tx1">
                  <a:lumMod val="50000"/>
                </a:schemeClr>
              </a:solidFill>
              <a:latin typeface="Georgia" pitchFamily="18" charset="0"/>
              <a:ea typeface="MS PGothic" pitchFamily="34" charset="-128"/>
              <a:cs typeface="Georgia" pitchFamily="18" charset="0"/>
            </a:endParaRP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ДГ 2018-19:  Веселин Димитров</a:t>
            </a: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ДГЕ 2019-20: Митко Минев</a:t>
            </a: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Дистрикт 2482</a:t>
            </a:r>
            <a:endParaRPr lang="en-US" altLang="en-US" sz="1400" dirty="0">
              <a:solidFill>
                <a:schemeClr val="tx1">
                  <a:lumMod val="50000"/>
                </a:schemeClr>
              </a:solidFill>
              <a:latin typeface="Georgia" pitchFamily="18" charset="0"/>
              <a:ea typeface="MS PGothic" pitchFamily="34" charset="-128"/>
              <a:cs typeface="Georgia" pitchFamily="18" charset="0"/>
            </a:endParaRPr>
          </a:p>
        </p:txBody>
      </p:sp>
      <p:pic>
        <p:nvPicPr>
          <p:cNvPr id="5" name="Picture 4"/>
          <p:cNvPicPr>
            <a:picLocks noChangeAspect="1"/>
          </p:cNvPicPr>
          <p:nvPr userDrawn="1"/>
        </p:nvPicPr>
        <p:blipFill>
          <a:blip r:embed="rId2" cstate="print"/>
          <a:srcRect l="8704" t="9052" r="13147" b="20926"/>
          <a:stretch>
            <a:fillRect/>
          </a:stretch>
        </p:blipFill>
        <p:spPr bwMode="auto">
          <a:xfrm>
            <a:off x="436563" y="19050"/>
            <a:ext cx="1974850" cy="1771650"/>
          </a:xfrm>
          <a:prstGeom prst="rect">
            <a:avLst/>
          </a:prstGeom>
          <a:noFill/>
          <a:ln w="9525">
            <a:noFill/>
            <a:miter lim="800000"/>
            <a:headEnd/>
            <a:tailEnd/>
          </a:ln>
        </p:spPr>
      </p:pic>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3" name="Rectangle 4">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Rectangle 5">
            <a:extLst/>
          </p:cNvPr>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p:spPr>
        <p:txBody>
          <a:bodyPr anchor="ctr"/>
          <a:lstStyle/>
          <a:p>
            <a:pPr algn="ctr" eaLnBrk="1" hangingPunct="1">
              <a:defRPr/>
            </a:pPr>
            <a:endParaRPr lang="en-US" dirty="0">
              <a:solidFill>
                <a:schemeClr val="lt1"/>
              </a:solidFill>
              <a:latin typeface="+mn-lt"/>
              <a:cs typeface="+mn-cs"/>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7">
            <a:extLst/>
          </p:cNvPr>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cs typeface="Arial" charset="0"/>
            </a:endParaRPr>
          </a:p>
        </p:txBody>
      </p:sp>
      <p:pic>
        <p:nvPicPr>
          <p:cNvPr id="6" name="Picture 8"/>
          <p:cNvPicPr>
            <a:picLocks noChangeAspect="1"/>
          </p:cNvPicPr>
          <p:nvPr userDrawn="1"/>
        </p:nvPicPr>
        <p:blipFill>
          <a:blip r:embed="rId2" cstate="print"/>
          <a:srcRect l="58888" t="25490" r="8333" b="24712"/>
          <a:stretch>
            <a:fillRect/>
          </a:stretch>
        </p:blipFill>
        <p:spPr bwMode="auto">
          <a:xfrm>
            <a:off x="7631113" y="409575"/>
            <a:ext cx="1117600" cy="606425"/>
          </a:xfrm>
          <a:prstGeom prst="rect">
            <a:avLst/>
          </a:prstGeom>
          <a:noFill/>
          <a:ln w="9525">
            <a:noFill/>
            <a:miter lim="800000"/>
            <a:headEnd/>
            <a:tailEnd/>
          </a:ln>
        </p:spPr>
      </p:pic>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image" Target="../media/image4.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4.png"/><Relationship Id="rId4" Type="http://schemas.openxmlformats.org/officeDocument/2006/relationships/slideLayout" Target="../slideLayouts/slideLayout2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p:cNvPr>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027" name="Picture 3"/>
          <p:cNvPicPr>
            <a:picLocks noChangeAspect="1"/>
          </p:cNvPicPr>
          <p:nvPr/>
        </p:nvPicPr>
        <p:blipFill>
          <a:blip r:embed="rId10" cstate="print"/>
          <a:srcRect/>
          <a:stretch>
            <a:fillRect/>
          </a:stretch>
        </p:blipFill>
        <p:spPr bwMode="auto">
          <a:xfrm>
            <a:off x="458788" y="6165850"/>
            <a:ext cx="1216025" cy="457200"/>
          </a:xfrm>
          <a:prstGeom prst="rect">
            <a:avLst/>
          </a:prstGeom>
          <a:noFill/>
          <a:ln w="9525">
            <a:noFill/>
            <a:miter lim="800000"/>
            <a:headEnd/>
            <a:tailEnd/>
          </a:ln>
        </p:spPr>
      </p:pic>
      <p:pic>
        <p:nvPicPr>
          <p:cNvPr id="1028" name="Picture 4"/>
          <p:cNvPicPr>
            <a:picLocks noChangeAspect="1"/>
          </p:cNvPicPr>
          <p:nvPr/>
        </p:nvPicPr>
        <p:blipFill>
          <a:blip r:embed="rId11" cstate="print"/>
          <a:srcRect/>
          <a:stretch>
            <a:fillRect/>
          </a:stretch>
        </p:blipFill>
        <p:spPr bwMode="auto">
          <a:xfrm>
            <a:off x="5562600" y="152400"/>
            <a:ext cx="3124200" cy="3124200"/>
          </a:xfrm>
          <a:prstGeom prst="rect">
            <a:avLst/>
          </a:prstGeom>
          <a:noFill/>
          <a:ln w="9525">
            <a:noFill/>
            <a:miter lim="800000"/>
            <a:headEnd/>
            <a:tailEnd/>
          </a:ln>
        </p:spPr>
      </p:pic>
      <p:sp>
        <p:nvSpPr>
          <p:cNvPr id="6" name="TextBox 5">
            <a:extLst/>
          </p:cNvPr>
          <p:cNvSpPr txBox="1">
            <a:spLocks noChangeArrowheads="1"/>
          </p:cNvSpPr>
          <p:nvPr userDrawn="1"/>
        </p:nvSpPr>
        <p:spPr bwMode="auto">
          <a:xfrm>
            <a:off x="2595563" y="620713"/>
            <a:ext cx="28400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Година 201</a:t>
            </a:r>
            <a:r>
              <a:rPr lang="en-US" altLang="en-US" sz="1400" dirty="0">
                <a:solidFill>
                  <a:schemeClr val="tx1">
                    <a:lumMod val="50000"/>
                  </a:schemeClr>
                </a:solidFill>
                <a:latin typeface="Georgia" pitchFamily="18" charset="0"/>
                <a:ea typeface="MS PGothic" pitchFamily="34" charset="-128"/>
                <a:cs typeface="Georgia" pitchFamily="18" charset="0"/>
              </a:rPr>
              <a:t>8</a:t>
            </a:r>
            <a:r>
              <a:rPr lang="ru-RU" altLang="en-US" sz="1400" dirty="0">
                <a:solidFill>
                  <a:schemeClr val="tx1">
                    <a:lumMod val="50000"/>
                  </a:schemeClr>
                </a:solidFill>
                <a:latin typeface="Georgia" pitchFamily="18" charset="0"/>
                <a:ea typeface="MS PGothic" pitchFamily="34" charset="-128"/>
                <a:cs typeface="Georgia" pitchFamily="18" charset="0"/>
              </a:rPr>
              <a:t>-201</a:t>
            </a:r>
            <a:r>
              <a:rPr lang="en-US" altLang="en-US" sz="1400" dirty="0">
                <a:solidFill>
                  <a:schemeClr val="tx1">
                    <a:lumMod val="50000"/>
                  </a:schemeClr>
                </a:solidFill>
                <a:latin typeface="Georgia" pitchFamily="18" charset="0"/>
                <a:ea typeface="MS PGothic" pitchFamily="34" charset="-128"/>
                <a:cs typeface="Georgia" pitchFamily="18" charset="0"/>
              </a:rPr>
              <a:t>9</a:t>
            </a:r>
            <a:endParaRPr lang="ru-RU" altLang="en-US" sz="1400" dirty="0">
              <a:solidFill>
                <a:schemeClr val="tx1">
                  <a:lumMod val="50000"/>
                </a:schemeClr>
              </a:solidFill>
              <a:latin typeface="Georgia" pitchFamily="18" charset="0"/>
              <a:ea typeface="MS PGothic" pitchFamily="34" charset="-128"/>
              <a:cs typeface="Georgia" pitchFamily="18" charset="0"/>
            </a:endParaRP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Президент РИ: </a:t>
            </a:r>
            <a:r>
              <a:rPr lang="bg-BG" altLang="en-US" sz="1400" dirty="0">
                <a:solidFill>
                  <a:schemeClr val="tx1">
                    <a:lumMod val="50000"/>
                  </a:schemeClr>
                </a:solidFill>
                <a:latin typeface="Georgia" pitchFamily="18" charset="0"/>
                <a:ea typeface="MS PGothic" pitchFamily="34" charset="-128"/>
                <a:cs typeface="Georgia" pitchFamily="18" charset="0"/>
              </a:rPr>
              <a:t>Бари Расин</a:t>
            </a:r>
            <a:endParaRPr lang="ru-RU" altLang="en-US" sz="1400" dirty="0">
              <a:solidFill>
                <a:schemeClr val="tx1">
                  <a:lumMod val="50000"/>
                </a:schemeClr>
              </a:solidFill>
              <a:latin typeface="Georgia" pitchFamily="18" charset="0"/>
              <a:ea typeface="MS PGothic" pitchFamily="34" charset="-128"/>
              <a:cs typeface="Georgia" pitchFamily="18" charset="0"/>
            </a:endParaRP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ДГ 2018-19:  Веселин Димитров</a:t>
            </a: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ДГЕ 2019-20: Митко Минев</a:t>
            </a: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Дистрикт 2482</a:t>
            </a:r>
            <a:endParaRPr lang="en-US" altLang="en-US" sz="1400" dirty="0">
              <a:solidFill>
                <a:schemeClr val="tx1">
                  <a:lumMod val="50000"/>
                </a:schemeClr>
              </a:solidFill>
              <a:latin typeface="Georgia" pitchFamily="18" charset="0"/>
              <a:ea typeface="MS PGothic" pitchFamily="34" charset="-128"/>
              <a:cs typeface="Georgia" pitchFamily="18" charset="0"/>
            </a:endParaRPr>
          </a:p>
        </p:txBody>
      </p:sp>
      <p:pic>
        <p:nvPicPr>
          <p:cNvPr id="1030" name="Picture 7"/>
          <p:cNvPicPr>
            <a:picLocks noChangeAspect="1"/>
          </p:cNvPicPr>
          <p:nvPr userDrawn="1"/>
        </p:nvPicPr>
        <p:blipFill>
          <a:blip r:embed="rId12" cstate="print"/>
          <a:srcRect l="8704" t="9052" r="13147" b="20926"/>
          <a:stretch>
            <a:fillRect/>
          </a:stretch>
        </p:blipFill>
        <p:spPr bwMode="auto">
          <a:xfrm>
            <a:off x="436563" y="19050"/>
            <a:ext cx="1974850" cy="1771650"/>
          </a:xfrm>
          <a:prstGeom prst="rect">
            <a:avLst/>
          </a:prstGeom>
          <a:noFill/>
          <a:ln w="9525">
            <a:noFill/>
            <a:miter lim="800000"/>
            <a:headEnd/>
            <a:tailEnd/>
          </a:ln>
        </p:spPr>
      </p:pic>
      <p:sp>
        <p:nvSpPr>
          <p:cNvPr id="8" name="TextBox 2">
            <a:extLst/>
          </p:cNvPr>
          <p:cNvSpPr txBox="1"/>
          <p:nvPr userDrawn="1"/>
        </p:nvSpPr>
        <p:spPr>
          <a:xfrm>
            <a:off x="4859338" y="6248400"/>
            <a:ext cx="3889375" cy="492125"/>
          </a:xfrm>
          <a:prstGeom prst="rect">
            <a:avLst/>
          </a:prstGeom>
        </p:spPr>
        <p:txBody>
          <a:bodyPr>
            <a:spAutoFit/>
          </a:bodyPr>
          <a:lstStyle>
            <a:defPPr>
              <a:defRPr lang="bg-BG"/>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eaLnBrk="1" hangingPunct="1">
              <a:defRPr/>
            </a:pPr>
            <a:r>
              <a:rPr lang="bg-BG" sz="1200" b="1" cap="all" dirty="0">
                <a:solidFill>
                  <a:srgbClr val="002060"/>
                </a:solidFill>
                <a:latin typeface="+mn-lt"/>
                <a:cs typeface="+mn-cs"/>
              </a:rPr>
              <a:t>Дистриктен </a:t>
            </a:r>
            <a:r>
              <a:rPr lang="ru-RU" sz="1200" b="1" cap="all" dirty="0">
                <a:solidFill>
                  <a:srgbClr val="002060"/>
                </a:solidFill>
                <a:latin typeface="+mn-lt"/>
                <a:cs typeface="+mn-cs"/>
              </a:rPr>
              <a:t> СЕМИНАР по членство</a:t>
            </a:r>
            <a:r>
              <a:rPr lang="ru-RU" sz="1200" b="1" dirty="0">
                <a:solidFill>
                  <a:srgbClr val="002060"/>
                </a:solidFill>
                <a:latin typeface="+mn-lt"/>
                <a:cs typeface="+mn-cs"/>
              </a:rPr>
              <a:t>, </a:t>
            </a:r>
          </a:p>
          <a:p>
            <a:pPr eaLnBrk="1" hangingPunct="1">
              <a:defRPr/>
            </a:pPr>
            <a:r>
              <a:rPr lang="ru-RU" sz="1200" b="1" dirty="0">
                <a:solidFill>
                  <a:srgbClr val="002060"/>
                </a:solidFill>
                <a:latin typeface="+mn-lt"/>
                <a:cs typeface="+mn-cs"/>
              </a:rPr>
              <a:t>Сливен,  Хотел «СПОРТ ПАЛАС», </a:t>
            </a:r>
            <a:r>
              <a:rPr lang="ru-RU" sz="1400" b="1" dirty="0">
                <a:solidFill>
                  <a:srgbClr val="002060"/>
                </a:solidFill>
                <a:latin typeface="+mn-lt"/>
                <a:cs typeface="+mn-cs"/>
              </a:rPr>
              <a:t>19-20 април 2019</a:t>
            </a:r>
            <a:endParaRPr lang="en-US" sz="1400" dirty="0"/>
          </a:p>
        </p:txBody>
      </p:sp>
    </p:spTree>
  </p:cSld>
  <p:clrMap bg1="lt1" tx1="dk1" bg2="lt2" tx2="dk2" accent1="accent1" accent2="accent2" accent3="accent3" accent4="accent4" accent5="accent5" accent6="accent6" hlink="hlink" folHlink="folHlink"/>
  <p:sldLayoutIdLst>
    <p:sldLayoutId id="2147484828" r:id="rId1"/>
    <p:sldLayoutId id="2147484819" r:id="rId2"/>
    <p:sldLayoutId id="2147484820" r:id="rId3"/>
    <p:sldLayoutId id="2147484821" r:id="rId4"/>
    <p:sldLayoutId id="2147484822" r:id="rId5"/>
    <p:sldLayoutId id="2147484823" r:id="rId6"/>
    <p:sldLayoutId id="2147484824" r:id="rId7"/>
    <p:sldLayoutId id="2147484829" r:id="rId8"/>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a:extLst/>
          </p:cNvPr>
          <p:cNvSpPr txBox="1"/>
          <p:nvPr/>
        </p:nvSpPr>
        <p:spPr>
          <a:xfrm>
            <a:off x="7086600" y="6477000"/>
            <a:ext cx="1600200" cy="138113"/>
          </a:xfrm>
          <a:prstGeom prst="rect">
            <a:avLst/>
          </a:prstGeom>
          <a:noFill/>
        </p:spPr>
        <p:txBody>
          <a:bodyPr lIns="0" tIns="0" rIns="0" bIns="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defRPr/>
            </a:pPr>
            <a:r>
              <a:rPr lang="en-US" altLang="bg-BG" sz="900">
                <a:solidFill>
                  <a:srgbClr val="BCBDC0"/>
                </a:solidFill>
                <a:latin typeface="Arial Narrow" pitchFamily="34" charset="0"/>
                <a:ea typeface="ヒラギノ角ゴ Pro W3"/>
                <a:cs typeface="ヒラギノ角ゴ Pro W3"/>
              </a:rPr>
              <a:t>TITLE  |  </a:t>
            </a:r>
            <a:fld id="{E05CF120-EB98-49D7-8EB8-6776086D4C6F}" type="slidenum">
              <a:rPr lang="en-US" altLang="bg-BG" sz="900" smtClean="0">
                <a:solidFill>
                  <a:srgbClr val="BCBDC0"/>
                </a:solidFill>
                <a:latin typeface="Arial Narrow" pitchFamily="34" charset="0"/>
                <a:ea typeface="ヒラギノ角ゴ Pro W3"/>
                <a:cs typeface="ヒラギノ角ゴ Pro W3"/>
              </a:rPr>
              <a:pPr algn="r">
                <a:defRPr/>
              </a:pPr>
              <a:t>‹#›</a:t>
            </a:fld>
            <a:r>
              <a:rPr lang="en-US" altLang="bg-BG" sz="900">
                <a:solidFill>
                  <a:srgbClr val="BCBDC0"/>
                </a:solidFill>
                <a:latin typeface="Arial Narrow" pitchFamily="34" charset="0"/>
                <a:ea typeface="ヒラギノ角ゴ Pro W3"/>
                <a:cs typeface="ヒラギノ角ゴ Pro W3"/>
              </a:rPr>
              <a:t>  </a:t>
            </a:r>
            <a:endParaRPr lang="en-US" altLang="bg-BG" sz="900">
              <a:solidFill>
                <a:srgbClr val="958D85"/>
              </a:solidFill>
              <a:latin typeface="Arial Narrow" pitchFamily="34" charset="0"/>
              <a:ea typeface="ヒラギノ角ゴ Pro W3"/>
              <a:cs typeface="ヒラギノ角ゴ Pro W3"/>
            </a:endParaRPr>
          </a:p>
        </p:txBody>
      </p:sp>
      <p:pic>
        <p:nvPicPr>
          <p:cNvPr id="2051" name="Picture 5"/>
          <p:cNvPicPr>
            <a:picLocks noChangeAspect="1"/>
          </p:cNvPicPr>
          <p:nvPr/>
        </p:nvPicPr>
        <p:blipFill>
          <a:blip r:embed="rId19" cstate="print"/>
          <a:srcRect/>
          <a:stretch>
            <a:fillRect/>
          </a:stretch>
        </p:blipFill>
        <p:spPr bwMode="auto">
          <a:xfrm>
            <a:off x="457200" y="6299200"/>
            <a:ext cx="895350" cy="336550"/>
          </a:xfrm>
          <a:prstGeom prst="rect">
            <a:avLst/>
          </a:prstGeom>
          <a:noFill/>
          <a:ln w="9525">
            <a:noFill/>
            <a:miter lim="800000"/>
            <a:headEnd/>
            <a:tailEnd/>
          </a:ln>
        </p:spPr>
      </p:pic>
      <p:sp>
        <p:nvSpPr>
          <p:cNvPr id="6" name="TextBox 2">
            <a:extLst/>
          </p:cNvPr>
          <p:cNvSpPr txBox="1"/>
          <p:nvPr userDrawn="1"/>
        </p:nvSpPr>
        <p:spPr>
          <a:xfrm>
            <a:off x="4859338" y="6248400"/>
            <a:ext cx="3889375" cy="492125"/>
          </a:xfrm>
          <a:prstGeom prst="rect">
            <a:avLst/>
          </a:prstGeom>
        </p:spPr>
        <p:txBody>
          <a:bodyPr>
            <a:spAutoFit/>
          </a:bodyPr>
          <a:lstStyle>
            <a:defPPr>
              <a:defRPr lang="bg-BG"/>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eaLnBrk="1" hangingPunct="1">
              <a:defRPr/>
            </a:pPr>
            <a:r>
              <a:rPr lang="bg-BG" sz="1200" b="1" cap="all" dirty="0">
                <a:solidFill>
                  <a:srgbClr val="002060"/>
                </a:solidFill>
                <a:latin typeface="+mn-lt"/>
                <a:cs typeface="+mn-cs"/>
              </a:rPr>
              <a:t>Дистриктен </a:t>
            </a:r>
            <a:r>
              <a:rPr lang="ru-RU" sz="1200" b="1" cap="all" dirty="0">
                <a:solidFill>
                  <a:srgbClr val="002060"/>
                </a:solidFill>
                <a:latin typeface="+mn-lt"/>
                <a:cs typeface="+mn-cs"/>
              </a:rPr>
              <a:t> СЕМИНАР по членство</a:t>
            </a:r>
            <a:r>
              <a:rPr lang="ru-RU" sz="1200" b="1" dirty="0">
                <a:solidFill>
                  <a:srgbClr val="002060"/>
                </a:solidFill>
                <a:latin typeface="+mn-lt"/>
                <a:cs typeface="+mn-cs"/>
              </a:rPr>
              <a:t>, </a:t>
            </a:r>
          </a:p>
          <a:p>
            <a:pPr eaLnBrk="1" hangingPunct="1">
              <a:defRPr/>
            </a:pPr>
            <a:r>
              <a:rPr lang="ru-RU" sz="1200" b="1" dirty="0">
                <a:solidFill>
                  <a:srgbClr val="002060"/>
                </a:solidFill>
                <a:latin typeface="+mn-lt"/>
                <a:cs typeface="+mn-cs"/>
              </a:rPr>
              <a:t>Сливен,  Хотел «СПОРТ ПАЛАС», </a:t>
            </a:r>
            <a:r>
              <a:rPr lang="ru-RU" sz="1400" b="1" dirty="0">
                <a:solidFill>
                  <a:srgbClr val="002060"/>
                </a:solidFill>
                <a:latin typeface="+mn-lt"/>
                <a:cs typeface="+mn-cs"/>
              </a:rPr>
              <a:t>19-20 април 2019</a:t>
            </a:r>
            <a:endParaRPr lang="en-US" sz="1400" dirty="0"/>
          </a:p>
        </p:txBody>
      </p:sp>
    </p:spTree>
  </p:cSld>
  <p:clrMap bg1="lt1" tx1="dk1" bg2="lt2" tx2="dk2" accent1="accent1" accent2="accent2" accent3="accent3" accent4="accent4" accent5="accent5" accent6="accent6" hlink="hlink" folHlink="folHlink"/>
  <p:sldLayoutIdLst>
    <p:sldLayoutId id="2147484830" r:id="rId1"/>
    <p:sldLayoutId id="2147484831" r:id="rId2"/>
    <p:sldLayoutId id="2147484832" r:id="rId3"/>
    <p:sldLayoutId id="2147484833" r:id="rId4"/>
    <p:sldLayoutId id="2147484834" r:id="rId5"/>
    <p:sldLayoutId id="2147484835" r:id="rId6"/>
    <p:sldLayoutId id="2147484836" r:id="rId7"/>
    <p:sldLayoutId id="2147484837" r:id="rId8"/>
    <p:sldLayoutId id="2147484838" r:id="rId9"/>
    <p:sldLayoutId id="2147484825" r:id="rId10"/>
    <p:sldLayoutId id="2147484839" r:id="rId11"/>
    <p:sldLayoutId id="2147484826" r:id="rId12"/>
    <p:sldLayoutId id="2147484840" r:id="rId13"/>
    <p:sldLayoutId id="2147484841" r:id="rId14"/>
    <p:sldLayoutId id="2147484842" r:id="rId15"/>
    <p:sldLayoutId id="2147484843" r:id="rId16"/>
    <p:sldLayoutId id="2147484844" r:id="rId17"/>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a:extLst/>
          </p:cNvPr>
          <p:cNvSpPr txBox="1"/>
          <p:nvPr/>
        </p:nvSpPr>
        <p:spPr>
          <a:xfrm>
            <a:off x="7162800" y="6477000"/>
            <a:ext cx="1524000" cy="138113"/>
          </a:xfrm>
          <a:prstGeom prst="rect">
            <a:avLst/>
          </a:prstGeom>
          <a:noFill/>
        </p:spPr>
        <p:txBody>
          <a:bodyPr lIns="0" tIns="0" rIns="0" bIns="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defRPr/>
            </a:pPr>
            <a:r>
              <a:rPr lang="en-US" altLang="bg-BG" sz="900">
                <a:solidFill>
                  <a:srgbClr val="BCBDC0"/>
                </a:solidFill>
                <a:latin typeface="Arial Narrow" pitchFamily="34" charset="0"/>
                <a:ea typeface="ヒラギノ角ゴ Pro W3"/>
                <a:cs typeface="ヒラギノ角ゴ Pro W3"/>
              </a:rPr>
              <a:t>TITLE |  </a:t>
            </a:r>
            <a:fld id="{41E213BE-C28F-4FCE-8032-69D65E84F553}" type="slidenum">
              <a:rPr lang="en-US" altLang="bg-BG" sz="900" smtClean="0">
                <a:solidFill>
                  <a:srgbClr val="BCBDC0"/>
                </a:solidFill>
                <a:latin typeface="Arial Narrow" pitchFamily="34" charset="0"/>
                <a:ea typeface="ヒラギノ角ゴ Pro W3"/>
                <a:cs typeface="ヒラギノ角ゴ Pro W3"/>
              </a:rPr>
              <a:pPr algn="r">
                <a:defRPr/>
              </a:pPr>
              <a:t>‹#›</a:t>
            </a:fld>
            <a:r>
              <a:rPr lang="en-US" altLang="bg-BG" sz="900">
                <a:solidFill>
                  <a:srgbClr val="BCBDC0"/>
                </a:solidFill>
                <a:latin typeface="Arial Narrow" pitchFamily="34" charset="0"/>
                <a:ea typeface="ヒラギノ角ゴ Pro W3"/>
                <a:cs typeface="ヒラギノ角ゴ Pro W3"/>
              </a:rPr>
              <a:t>  </a:t>
            </a:r>
            <a:endParaRPr lang="en-US" altLang="bg-BG" sz="900">
              <a:solidFill>
                <a:srgbClr val="958D85"/>
              </a:solidFill>
              <a:latin typeface="Arial Narrow" pitchFamily="34" charset="0"/>
              <a:ea typeface="ヒラギノ角ゴ Pro W3"/>
              <a:cs typeface="ヒラギノ角ゴ Pro W3"/>
            </a:endParaRPr>
          </a:p>
        </p:txBody>
      </p:sp>
      <p:pic>
        <p:nvPicPr>
          <p:cNvPr id="3075" name="Picture 3"/>
          <p:cNvPicPr>
            <a:picLocks noChangeAspect="1"/>
          </p:cNvPicPr>
          <p:nvPr/>
        </p:nvPicPr>
        <p:blipFill>
          <a:blip r:embed="rId10" cstate="print"/>
          <a:srcRect/>
          <a:stretch>
            <a:fillRect/>
          </a:stretch>
        </p:blipFill>
        <p:spPr bwMode="auto">
          <a:xfrm>
            <a:off x="457200" y="6299200"/>
            <a:ext cx="895350" cy="336550"/>
          </a:xfrm>
          <a:prstGeom prst="rect">
            <a:avLst/>
          </a:prstGeom>
          <a:noFill/>
          <a:ln w="9525">
            <a:noFill/>
            <a:miter lim="800000"/>
            <a:headEnd/>
            <a:tailEnd/>
          </a:ln>
        </p:spPr>
      </p:pic>
      <p:sp>
        <p:nvSpPr>
          <p:cNvPr id="5" name="TextBox 2">
            <a:extLst/>
          </p:cNvPr>
          <p:cNvSpPr txBox="1"/>
          <p:nvPr userDrawn="1"/>
        </p:nvSpPr>
        <p:spPr>
          <a:xfrm>
            <a:off x="4859338" y="6248400"/>
            <a:ext cx="3889375" cy="492125"/>
          </a:xfrm>
          <a:prstGeom prst="rect">
            <a:avLst/>
          </a:prstGeom>
        </p:spPr>
        <p:txBody>
          <a:bodyPr>
            <a:spAutoFit/>
          </a:bodyPr>
          <a:lstStyle>
            <a:defPPr>
              <a:defRPr lang="bg-BG"/>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eaLnBrk="1" hangingPunct="1">
              <a:defRPr/>
            </a:pPr>
            <a:r>
              <a:rPr lang="bg-BG" sz="1200" b="1" cap="all" dirty="0">
                <a:solidFill>
                  <a:srgbClr val="002060"/>
                </a:solidFill>
                <a:latin typeface="+mn-lt"/>
                <a:cs typeface="+mn-cs"/>
              </a:rPr>
              <a:t>Дистриктен </a:t>
            </a:r>
            <a:r>
              <a:rPr lang="ru-RU" sz="1200" b="1" cap="all" dirty="0">
                <a:solidFill>
                  <a:srgbClr val="002060"/>
                </a:solidFill>
                <a:latin typeface="+mn-lt"/>
                <a:cs typeface="+mn-cs"/>
              </a:rPr>
              <a:t> СЕМИНАР по членство</a:t>
            </a:r>
            <a:r>
              <a:rPr lang="ru-RU" sz="1200" b="1" dirty="0">
                <a:solidFill>
                  <a:srgbClr val="002060"/>
                </a:solidFill>
                <a:latin typeface="+mn-lt"/>
                <a:cs typeface="+mn-cs"/>
              </a:rPr>
              <a:t>, </a:t>
            </a:r>
          </a:p>
          <a:p>
            <a:pPr eaLnBrk="1" hangingPunct="1">
              <a:defRPr/>
            </a:pPr>
            <a:r>
              <a:rPr lang="ru-RU" sz="1200" b="1" dirty="0">
                <a:solidFill>
                  <a:srgbClr val="002060"/>
                </a:solidFill>
                <a:latin typeface="+mn-lt"/>
                <a:cs typeface="+mn-cs"/>
              </a:rPr>
              <a:t>Сливен,  Хотел «СПОРТ ПАЛАС», </a:t>
            </a:r>
            <a:r>
              <a:rPr lang="ru-RU" sz="1400" b="1" dirty="0">
                <a:solidFill>
                  <a:srgbClr val="002060"/>
                </a:solidFill>
                <a:latin typeface="+mn-lt"/>
                <a:cs typeface="+mn-cs"/>
              </a:rPr>
              <a:t>19-20 април 2019</a:t>
            </a:r>
            <a:endParaRPr lang="en-US" sz="1400" dirty="0"/>
          </a:p>
        </p:txBody>
      </p:sp>
    </p:spTree>
  </p:cSld>
  <p:clrMap bg1="lt1" tx1="dk1" bg2="lt2" tx2="dk2" accent1="accent1" accent2="accent2" accent3="accent3" accent4="accent4" accent5="accent5" accent6="accent6" hlink="hlink" folHlink="folHlink"/>
  <p:sldLayoutIdLst>
    <p:sldLayoutId id="2147484845" r:id="rId1"/>
    <p:sldLayoutId id="2147484846" r:id="rId2"/>
    <p:sldLayoutId id="2147484847" r:id="rId3"/>
    <p:sldLayoutId id="2147484848" r:id="rId4"/>
    <p:sldLayoutId id="2147484849" r:id="rId5"/>
    <p:sldLayoutId id="2147484850" r:id="rId6"/>
    <p:sldLayoutId id="2147484851" r:id="rId7"/>
    <p:sldLayoutId id="2147484852" r:id="rId8"/>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a:extLst/>
          </p:cNvPr>
          <p:cNvSpPr txBox="1"/>
          <p:nvPr userDrawn="1"/>
        </p:nvSpPr>
        <p:spPr>
          <a:xfrm>
            <a:off x="4859338" y="6248400"/>
            <a:ext cx="3889375" cy="492125"/>
          </a:xfrm>
          <a:prstGeom prst="rect">
            <a:avLst/>
          </a:prstGeom>
        </p:spPr>
        <p:txBody>
          <a:bodyPr>
            <a:spAutoFit/>
          </a:bodyPr>
          <a:lstStyle>
            <a:defPPr>
              <a:defRPr lang="bg-BG"/>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eaLnBrk="1" hangingPunct="1">
              <a:defRPr/>
            </a:pPr>
            <a:r>
              <a:rPr lang="bg-BG" sz="1200" b="1" cap="all" dirty="0">
                <a:solidFill>
                  <a:srgbClr val="002060"/>
                </a:solidFill>
                <a:latin typeface="+mn-lt"/>
                <a:cs typeface="+mn-cs"/>
              </a:rPr>
              <a:t>Дистриктен </a:t>
            </a:r>
            <a:r>
              <a:rPr lang="ru-RU" sz="1200" b="1" cap="all" dirty="0">
                <a:solidFill>
                  <a:srgbClr val="002060"/>
                </a:solidFill>
                <a:latin typeface="+mn-lt"/>
                <a:cs typeface="+mn-cs"/>
              </a:rPr>
              <a:t> СЕМИНАР по членство</a:t>
            </a:r>
            <a:r>
              <a:rPr lang="ru-RU" sz="1200" b="1" dirty="0">
                <a:solidFill>
                  <a:srgbClr val="002060"/>
                </a:solidFill>
                <a:latin typeface="+mn-lt"/>
                <a:cs typeface="+mn-cs"/>
              </a:rPr>
              <a:t>, </a:t>
            </a:r>
          </a:p>
          <a:p>
            <a:pPr eaLnBrk="1" hangingPunct="1">
              <a:defRPr/>
            </a:pPr>
            <a:r>
              <a:rPr lang="ru-RU" sz="1200" b="1" dirty="0">
                <a:solidFill>
                  <a:srgbClr val="002060"/>
                </a:solidFill>
                <a:latin typeface="+mn-lt"/>
                <a:cs typeface="+mn-cs"/>
              </a:rPr>
              <a:t>Сливен,  Хотел «СПОРТ ПАЛАС», </a:t>
            </a:r>
            <a:r>
              <a:rPr lang="ru-RU" sz="1400" b="1" dirty="0">
                <a:solidFill>
                  <a:srgbClr val="002060"/>
                </a:solidFill>
                <a:latin typeface="+mn-lt"/>
                <a:cs typeface="+mn-cs"/>
              </a:rPr>
              <a:t>19-20 април 2019</a:t>
            </a:r>
            <a:endParaRPr lang="en-US" sz="1400" dirty="0"/>
          </a:p>
        </p:txBody>
      </p:sp>
    </p:spTree>
  </p:cSld>
  <p:clrMap bg1="lt1" tx1="dk1" bg2="lt2" tx2="dk2" accent1="accent1" accent2="accent2" accent3="accent3" accent4="accent4" accent5="accent5" accent6="accent6" hlink="hlink" folHlink="folHlink"/>
  <p:sldLayoutIdLst>
    <p:sldLayoutId id="2147484853" r:id="rId1"/>
    <p:sldLayoutId id="2147484854" r:id="rId2"/>
    <p:sldLayoutId id="2147484855" r:id="rId3"/>
    <p:sldLayoutId id="2147484856" r:id="rId4"/>
    <p:sldLayoutId id="2147484857" r:id="rId5"/>
    <p:sldLayoutId id="2147484858" r:id="rId6"/>
    <p:sldLayoutId id="2147484827" r:id="rId7"/>
    <p:sldLayoutId id="2147484859" r:id="rId8"/>
    <p:sldLayoutId id="2147484860" r:id="rId9"/>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0.xml"/><Relationship Id="rId5" Type="http://schemas.openxmlformats.org/officeDocument/2006/relationships/image" Target="../media/image19.jpe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0.xml"/><Relationship Id="rId5" Type="http://schemas.openxmlformats.org/officeDocument/2006/relationships/image" Target="../media/image23.jpe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26.jpe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radiomilena.com/" TargetMode="External"/><Relationship Id="rId1" Type="http://schemas.openxmlformats.org/officeDocument/2006/relationships/slideLayout" Target="../slideLayouts/slideLayout10.xml"/><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5" name="Title 4">
            <a:extLst/>
          </p:cNvPr>
          <p:cNvSpPr>
            <a:spLocks noGrp="1"/>
          </p:cNvSpPr>
          <p:nvPr>
            <p:ph type="ctrTitle"/>
          </p:nvPr>
        </p:nvSpPr>
        <p:spPr/>
        <p:txBody>
          <a:bodyPr anchor="ctr"/>
          <a:lstStyle/>
          <a:p>
            <a:pPr eaLnBrk="1" hangingPunct="1">
              <a:defRPr/>
            </a:pPr>
            <a:r>
              <a:rPr lang="bg-BG" altLang="en-US" sz="3600" b="1" dirty="0">
                <a:latin typeface="Times New Roman" panose="02020603050405020304" pitchFamily="18" charset="0"/>
                <a:cs typeface="Times New Roman" panose="02020603050405020304" pitchFamily="18" charset="0"/>
              </a:rPr>
              <a:t>Познава ли ни общността? Нашият по-добър публичен имидж.</a:t>
            </a:r>
            <a:endParaRPr lang="en-US" sz="3600" b="1" dirty="0">
              <a:latin typeface="Times New Roman" panose="02020603050405020304" pitchFamily="18" charset="0"/>
              <a:cs typeface="Times New Roman" panose="02020603050405020304" pitchFamily="18" charset="0"/>
            </a:endParaRPr>
          </a:p>
        </p:txBody>
      </p:sp>
      <p:sp>
        <p:nvSpPr>
          <p:cNvPr id="37891" name="Rectangle 3">
            <a:extLst/>
          </p:cNvPr>
          <p:cNvSpPr>
            <a:spLocks noGrp="1" noChangeArrowheads="1"/>
          </p:cNvSpPr>
          <p:nvPr>
            <p:ph type="subTitle" idx="1"/>
          </p:nvPr>
        </p:nvSpPr>
        <p:spPr bwMode="auto">
          <a:xfrm>
            <a:off x="533400" y="4683125"/>
            <a:ext cx="6400800" cy="12668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85000" lnSpcReduction="20000"/>
          </a:bodyPr>
          <a:lstStyle/>
          <a:p>
            <a:pPr eaLnBrk="1" hangingPunct="1">
              <a:defRPr/>
            </a:pPr>
            <a:r>
              <a:rPr lang="bg-BG" altLang="en-US" sz="2400" b="1" dirty="0">
                <a:latin typeface="Georgia" pitchFamily="18" charset="0"/>
                <a:cs typeface="Times New Roman" pitchFamily="18" charset="0"/>
              </a:rPr>
              <a:t>Проект „Изграждане на сензорна стая за деца със специални образователни потребности“</a:t>
            </a:r>
            <a:endParaRPr lang="en-US" altLang="en-US" sz="2400" b="1" dirty="0">
              <a:latin typeface="Georgia" pitchFamily="18" charset="0"/>
              <a:cs typeface="Times New Roman" pitchFamily="18" charset="0"/>
            </a:endParaRPr>
          </a:p>
          <a:p>
            <a:pPr eaLnBrk="1" hangingPunct="1">
              <a:defRPr/>
            </a:pPr>
            <a:endParaRPr lang="bg-BG" altLang="en-US" sz="1300" b="1" dirty="0">
              <a:latin typeface="Georgia" pitchFamily="18" charset="0"/>
              <a:cs typeface="Times New Roman" pitchFamily="18" charset="0"/>
            </a:endParaRPr>
          </a:p>
          <a:p>
            <a:pPr eaLnBrk="1" hangingPunct="1">
              <a:defRPr/>
            </a:pPr>
            <a:r>
              <a:rPr lang="bg-BG" altLang="en-US" sz="2000" b="1" dirty="0">
                <a:latin typeface="Georgia" pitchFamily="18" charset="0"/>
                <a:cs typeface="Times New Roman" pitchFamily="18" charset="0"/>
              </a:rPr>
              <a:t>Огнян Граматиков, ПП</a:t>
            </a:r>
          </a:p>
          <a:p>
            <a:pPr eaLnBrk="1" hangingPunct="1">
              <a:defRPr/>
            </a:pPr>
            <a:r>
              <a:rPr lang="bg-BG" altLang="en-US" sz="2000" b="1" dirty="0">
                <a:latin typeface="Georgia" pitchFamily="18" charset="0"/>
                <a:cs typeface="Times New Roman" pitchFamily="18" charset="0"/>
              </a:rPr>
              <a:t>РК</a:t>
            </a:r>
            <a:r>
              <a:rPr lang="en-US" altLang="en-US" sz="2000" b="1" dirty="0">
                <a:latin typeface="Georgia" pitchFamily="18" charset="0"/>
                <a:cs typeface="Times New Roman" pitchFamily="18" charset="0"/>
              </a:rPr>
              <a:t> </a:t>
            </a:r>
            <a:r>
              <a:rPr lang="bg-BG" altLang="en-US" sz="2000" b="1" dirty="0">
                <a:latin typeface="Georgia" pitchFamily="18" charset="0"/>
                <a:cs typeface="Times New Roman" pitchFamily="18" charset="0"/>
              </a:rPr>
              <a:t>Поморие</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noFill/>
          <a:ln>
            <a:miter lim="800000"/>
            <a:headEnd/>
            <a:tailEnd/>
          </a:ln>
        </p:spPr>
        <p:txBody>
          <a:bodyPr vert="horz" wrap="square" numCol="1" compatLnSpc="1">
            <a:prstTxWarp prst="textNoShape">
              <a:avLst/>
            </a:prstTxWarp>
          </a:bodyPr>
          <a:lstStyle/>
          <a:p>
            <a:r>
              <a:rPr lang="bg-BG" altLang="bg-BG" b="1">
                <a:latin typeface="Arial Narrow" pitchFamily="34" charset="0"/>
              </a:rPr>
              <a:t>Проекта – нашият най-добър публичен имидж</a:t>
            </a:r>
          </a:p>
        </p:txBody>
      </p:sp>
      <p:sp>
        <p:nvSpPr>
          <p:cNvPr id="39939" name="Content Placeholder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eaLnBrk="1" hangingPunct="1">
              <a:spcBef>
                <a:spcPts val="1800"/>
              </a:spcBef>
              <a:buFont typeface="Arial" pitchFamily="34" charset="0"/>
              <a:buNone/>
              <a:defRPr/>
            </a:pPr>
            <a:r>
              <a:rPr lang="bg-BG" altLang="en-US" sz="2400" b="1" dirty="0">
                <a:latin typeface="Georgia" pitchFamily="18" charset="0"/>
                <a:cs typeface="Times New Roman" pitchFamily="18" charset="0"/>
              </a:rPr>
              <a:t>Пътя на проекта ...</a:t>
            </a:r>
          </a:p>
          <a:p>
            <a:pPr marL="0" indent="0">
              <a:buFont typeface="Arial" pitchFamily="34" charset="0"/>
              <a:buNone/>
              <a:defRPr/>
            </a:pPr>
            <a:endParaRPr lang="bg-BG" altLang="en-US" sz="1800" dirty="0">
              <a:latin typeface="Georgia" pitchFamily="18" charset="0"/>
            </a:endParaRPr>
          </a:p>
          <a:p>
            <a:pPr marL="0" indent="0">
              <a:buFont typeface="Arial" pitchFamily="34" charset="0"/>
              <a:buNone/>
              <a:defRPr/>
            </a:pPr>
            <a:endParaRPr lang="en-US" altLang="en-US" sz="2400" dirty="0">
              <a:latin typeface="Georgia" pitchFamily="18" charset="0"/>
            </a:endParaRPr>
          </a:p>
          <a:p>
            <a:pPr marL="0" indent="0">
              <a:buFont typeface="Arial" pitchFamily="34" charset="0"/>
              <a:buNone/>
              <a:defRPr/>
            </a:pPr>
            <a:endParaRPr lang="en-US" altLang="en-US" sz="2400" dirty="0">
              <a:latin typeface="Georgia" pitchFamily="18" charset="0"/>
            </a:endParaRPr>
          </a:p>
          <a:p>
            <a:pPr marL="0" indent="0">
              <a:buFont typeface="Arial" pitchFamily="34" charset="0"/>
              <a:buNone/>
              <a:defRPr/>
            </a:pPr>
            <a:endParaRPr lang="en-US" altLang="en-US" sz="2400" dirty="0">
              <a:latin typeface="Georgia" pitchFamily="18" charset="0"/>
            </a:endParaRPr>
          </a:p>
          <a:p>
            <a:pPr marL="0" indent="0">
              <a:buFont typeface="Arial" pitchFamily="34" charset="0"/>
              <a:buNone/>
              <a:defRPr/>
            </a:pPr>
            <a:r>
              <a:rPr lang="bg-BG" altLang="en-US" sz="2400" dirty="0">
                <a:latin typeface="Georgia" pitchFamily="18" charset="0"/>
              </a:rPr>
              <a:t>Срещи и разговори:</a:t>
            </a:r>
          </a:p>
          <a:p>
            <a:pPr>
              <a:defRPr/>
            </a:pPr>
            <a:r>
              <a:rPr lang="bg-BG" altLang="en-US" sz="2400" dirty="0">
                <a:latin typeface="Georgia" pitchFamily="18" charset="0"/>
              </a:rPr>
              <a:t>с общинската администрация</a:t>
            </a:r>
            <a:r>
              <a:rPr lang="en-US" altLang="en-US" sz="2400" dirty="0">
                <a:latin typeface="Georgia" pitchFamily="18" charset="0"/>
              </a:rPr>
              <a:t>;</a:t>
            </a:r>
          </a:p>
          <a:p>
            <a:pPr>
              <a:defRPr/>
            </a:pPr>
            <a:r>
              <a:rPr lang="bg-BG" altLang="en-US" sz="2400" dirty="0">
                <a:latin typeface="Georgia" pitchFamily="18" charset="0"/>
              </a:rPr>
              <a:t>със социални работници</a:t>
            </a:r>
            <a:r>
              <a:rPr lang="en-US" altLang="en-US" sz="2400" dirty="0">
                <a:latin typeface="Georgia" pitchFamily="18" charset="0"/>
              </a:rPr>
              <a:t>;</a:t>
            </a:r>
            <a:endParaRPr lang="bg-BG" altLang="en-US" sz="2400" dirty="0">
              <a:latin typeface="Georgia" pitchFamily="18" charset="0"/>
            </a:endParaRPr>
          </a:p>
          <a:p>
            <a:pPr>
              <a:defRPr/>
            </a:pPr>
            <a:r>
              <a:rPr lang="bg-BG" altLang="en-US" sz="2400" dirty="0">
                <a:latin typeface="Georgia" pitchFamily="18" charset="0"/>
              </a:rPr>
              <a:t> директори на училища и учители</a:t>
            </a:r>
            <a:r>
              <a:rPr lang="en-US" altLang="en-US" sz="2400" dirty="0">
                <a:latin typeface="Georgia" pitchFamily="18" charset="0"/>
              </a:rPr>
              <a:t>;</a:t>
            </a:r>
            <a:endParaRPr lang="bg-BG" altLang="en-US" sz="2400" dirty="0">
              <a:latin typeface="Georgia" pitchFamily="18" charset="0"/>
            </a:endParaRPr>
          </a:p>
          <a:p>
            <a:pPr>
              <a:defRPr/>
            </a:pPr>
            <a:r>
              <a:rPr lang="bg-BG" altLang="en-US" sz="2400" dirty="0">
                <a:latin typeface="Georgia" pitchFamily="18" charset="0"/>
              </a:rPr>
              <a:t>с родители.</a:t>
            </a:r>
          </a:p>
          <a:p>
            <a:pPr marL="0" indent="0">
              <a:buFont typeface="Arial" pitchFamily="34" charset="0"/>
              <a:buNone/>
              <a:defRPr/>
            </a:pPr>
            <a:endParaRPr lang="bg-BG" altLang="en-US" sz="1800" dirty="0">
              <a:latin typeface="Georgia" pitchFamily="18" charset="0"/>
            </a:endParaRPr>
          </a:p>
          <a:p>
            <a:pPr marL="0" indent="0">
              <a:buFont typeface="Arial" pitchFamily="34" charset="0"/>
              <a:buNone/>
              <a:defRPr/>
            </a:pPr>
            <a:r>
              <a:rPr lang="bg-BG" altLang="en-US" sz="1800" dirty="0">
                <a:latin typeface="Georgia" pitchFamily="18" charset="0"/>
              </a:rPr>
              <a:t>	</a:t>
            </a:r>
            <a:r>
              <a:rPr lang="bg-BG" altLang="en-US" sz="1800" dirty="0">
                <a:solidFill>
                  <a:srgbClr val="FF0000"/>
                </a:solidFill>
                <a:latin typeface="Georgia" pitchFamily="18" charset="0"/>
              </a:rPr>
              <a:t>	</a:t>
            </a:r>
          </a:p>
        </p:txBody>
      </p:sp>
      <p:pic>
        <p:nvPicPr>
          <p:cNvPr id="2" name="Picture 1"/>
          <p:cNvPicPr>
            <a:picLocks noChangeAspect="1"/>
          </p:cNvPicPr>
          <p:nvPr/>
        </p:nvPicPr>
        <p:blipFill>
          <a:blip r:embed="rId2" cstate="print"/>
          <a:stretch>
            <a:fillRect/>
          </a:stretch>
        </p:blipFill>
        <p:spPr>
          <a:xfrm>
            <a:off x="5508625" y="2133600"/>
            <a:ext cx="3167063" cy="23749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noFill/>
          <a:ln>
            <a:miter lim="800000"/>
            <a:headEnd/>
            <a:tailEnd/>
          </a:ln>
        </p:spPr>
        <p:txBody>
          <a:bodyPr vert="horz" wrap="square" numCol="1" compatLnSpc="1">
            <a:prstTxWarp prst="textNoShape">
              <a:avLst/>
            </a:prstTxWarp>
          </a:bodyPr>
          <a:lstStyle/>
          <a:p>
            <a:r>
              <a:rPr lang="bg-BG" altLang="bg-BG" b="1">
                <a:latin typeface="Arial Narrow" pitchFamily="34" charset="0"/>
              </a:rPr>
              <a:t>Какво правим заедно?</a:t>
            </a:r>
          </a:p>
        </p:txBody>
      </p:sp>
      <p:sp>
        <p:nvSpPr>
          <p:cNvPr id="40963"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buFont typeface="Arial" pitchFamily="34" charset="0"/>
              <a:buNone/>
            </a:pPr>
            <a:r>
              <a:rPr lang="bg-BG" altLang="en-US" sz="2400" b="1">
                <a:latin typeface="Georgia" pitchFamily="18" charset="0"/>
              </a:rPr>
              <a:t>Представяне на проекта и набиране на средства</a:t>
            </a:r>
            <a:endParaRPr lang="bg-BG" altLang="en-US" sz="2000" b="1">
              <a:latin typeface="Georgia" pitchFamily="18" charset="0"/>
            </a:endParaRPr>
          </a:p>
          <a:p>
            <a:pPr marL="0" indent="0">
              <a:buFont typeface="Arial" pitchFamily="34" charset="0"/>
              <a:buNone/>
            </a:pPr>
            <a:endParaRPr lang="bg-BG" altLang="en-US" sz="2000">
              <a:latin typeface="Georgia" pitchFamily="18" charset="0"/>
            </a:endParaRPr>
          </a:p>
          <a:p>
            <a:pPr marL="0" indent="0">
              <a:buFont typeface="Arial" pitchFamily="34" charset="0"/>
              <a:buNone/>
            </a:pPr>
            <a:endParaRPr lang="bg-BG" altLang="en-US" sz="2000">
              <a:latin typeface="Georgia" pitchFamily="18" charset="0"/>
            </a:endParaRPr>
          </a:p>
          <a:p>
            <a:pPr marL="0" indent="0">
              <a:buFont typeface="Arial" pitchFamily="34" charset="0"/>
              <a:buNone/>
            </a:pPr>
            <a:endParaRPr lang="bg-BG" altLang="en-US" sz="2000">
              <a:latin typeface="Georgia" pitchFamily="18" charset="0"/>
            </a:endParaRPr>
          </a:p>
          <a:p>
            <a:pPr marL="0" indent="0">
              <a:buFont typeface="Arial" pitchFamily="34" charset="0"/>
              <a:buNone/>
            </a:pPr>
            <a:endParaRPr lang="bg-BG" altLang="en-US" sz="2000">
              <a:latin typeface="Georgia" pitchFamily="18" charset="0"/>
            </a:endParaRPr>
          </a:p>
          <a:p>
            <a:pPr marL="0" indent="0">
              <a:buFont typeface="Arial" pitchFamily="34" charset="0"/>
              <a:buNone/>
            </a:pPr>
            <a:r>
              <a:rPr lang="bg-BG" altLang="en-US" sz="2000">
                <a:latin typeface="Georgia" pitchFamily="18" charset="0"/>
              </a:rPr>
              <a:t>							</a:t>
            </a:r>
          </a:p>
          <a:p>
            <a:pPr marL="0" indent="0">
              <a:buFont typeface="Arial" pitchFamily="34" charset="0"/>
              <a:buNone/>
            </a:pPr>
            <a:endParaRPr lang="bg-BG" altLang="en-US" sz="2000">
              <a:latin typeface="Georgia" pitchFamily="18" charset="0"/>
            </a:endParaRPr>
          </a:p>
          <a:p>
            <a:pPr marL="0" indent="0">
              <a:buFont typeface="Arial" pitchFamily="34" charset="0"/>
              <a:buNone/>
            </a:pPr>
            <a:r>
              <a:rPr lang="bg-BG" altLang="en-US" sz="2000">
                <a:latin typeface="Georgia" pitchFamily="18" charset="0"/>
              </a:rPr>
              <a:t>Коледен бал		</a:t>
            </a:r>
          </a:p>
          <a:p>
            <a:pPr marL="0" indent="0">
              <a:buFont typeface="Arial" pitchFamily="34" charset="0"/>
              <a:buNone/>
            </a:pPr>
            <a:endParaRPr lang="bg-BG" altLang="en-US" sz="2000">
              <a:latin typeface="Georgia" pitchFamily="18" charset="0"/>
            </a:endParaRPr>
          </a:p>
          <a:p>
            <a:pPr marL="0" indent="0">
              <a:buFont typeface="Arial" pitchFamily="34" charset="0"/>
              <a:buNone/>
            </a:pPr>
            <a:endParaRPr lang="bg-BG" altLang="en-US" sz="2000">
              <a:latin typeface="Georgia" pitchFamily="18" charset="0"/>
            </a:endParaRPr>
          </a:p>
          <a:p>
            <a:pPr marL="0" indent="0">
              <a:buFont typeface="Arial" pitchFamily="34" charset="0"/>
              <a:buNone/>
            </a:pPr>
            <a:endParaRPr lang="bg-BG" altLang="en-US" sz="2000">
              <a:latin typeface="Georgia" pitchFamily="18" charset="0"/>
            </a:endParaRPr>
          </a:p>
          <a:p>
            <a:pPr marL="0" indent="0">
              <a:buFont typeface="Arial" pitchFamily="34" charset="0"/>
              <a:buNone/>
            </a:pPr>
            <a:r>
              <a:rPr lang="bg-BG" altLang="en-US" sz="2000">
                <a:latin typeface="Georgia" pitchFamily="18" charset="0"/>
              </a:rPr>
              <a:t>Коледно барбекю	</a:t>
            </a:r>
            <a:endParaRPr lang="bg-BG" altLang="en-US" sz="2400">
              <a:latin typeface="Georgia" pitchFamily="18" charset="0"/>
            </a:endParaRPr>
          </a:p>
        </p:txBody>
      </p:sp>
      <p:grpSp>
        <p:nvGrpSpPr>
          <p:cNvPr id="40964" name="Group 6"/>
          <p:cNvGrpSpPr>
            <a:grpSpLocks/>
          </p:cNvGrpSpPr>
          <p:nvPr/>
        </p:nvGrpSpPr>
        <p:grpSpPr bwMode="auto">
          <a:xfrm>
            <a:off x="107950" y="1700213"/>
            <a:ext cx="8369300" cy="4525962"/>
            <a:chOff x="107504" y="1700808"/>
            <a:chExt cx="8370507" cy="4525104"/>
          </a:xfrm>
        </p:grpSpPr>
        <p:pic>
          <p:nvPicPr>
            <p:cNvPr id="40965" name="Picture 1"/>
            <p:cNvPicPr>
              <a:picLocks noChangeAspect="1"/>
            </p:cNvPicPr>
            <p:nvPr/>
          </p:nvPicPr>
          <p:blipFill>
            <a:blip r:embed="rId2" cstate="print"/>
            <a:srcRect/>
            <a:stretch>
              <a:fillRect/>
            </a:stretch>
          </p:blipFill>
          <p:spPr bwMode="auto">
            <a:xfrm>
              <a:off x="107504" y="1700808"/>
              <a:ext cx="2915070" cy="218716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3"/>
            <p:cNvPicPr>
              <a:picLocks noChangeAspect="1"/>
            </p:cNvPicPr>
            <p:nvPr/>
          </p:nvPicPr>
          <p:blipFill>
            <a:blip r:embed="rId3" cstate="print"/>
            <a:srcRect/>
            <a:stretch>
              <a:fillRect/>
            </a:stretch>
          </p:blipFill>
          <p:spPr bwMode="auto">
            <a:xfrm>
              <a:off x="3348059" y="2475361"/>
              <a:ext cx="2465743" cy="18490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4"/>
            <p:cNvPicPr>
              <a:picLocks noChangeAspect="1"/>
            </p:cNvPicPr>
            <p:nvPr/>
          </p:nvPicPr>
          <p:blipFill>
            <a:blip r:embed="rId4" cstate="print"/>
            <a:srcRect/>
            <a:stretch>
              <a:fillRect/>
            </a:stretch>
          </p:blipFill>
          <p:spPr bwMode="auto">
            <a:xfrm>
              <a:off x="6012268" y="3284833"/>
              <a:ext cx="2465743" cy="18490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5"/>
            <p:cNvPicPr>
              <a:picLocks noChangeAspect="1"/>
            </p:cNvPicPr>
            <p:nvPr/>
          </p:nvPicPr>
          <p:blipFill>
            <a:blip r:embed="rId5" cstate="print"/>
            <a:srcRect/>
            <a:stretch>
              <a:fillRect/>
            </a:stretch>
          </p:blipFill>
          <p:spPr bwMode="auto">
            <a:xfrm>
              <a:off x="3101961" y="4043514"/>
              <a:ext cx="2910308" cy="218239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noFill/>
          <a:ln>
            <a:miter lim="800000"/>
            <a:headEnd/>
            <a:tailEnd/>
          </a:ln>
        </p:spPr>
        <p:txBody>
          <a:bodyPr vert="horz" wrap="square" numCol="1" compatLnSpc="1">
            <a:prstTxWarp prst="textNoShape">
              <a:avLst/>
            </a:prstTxWarp>
          </a:bodyPr>
          <a:lstStyle/>
          <a:p>
            <a:r>
              <a:rPr lang="bg-BG" altLang="bg-BG" b="1">
                <a:latin typeface="Arial Narrow" pitchFamily="34" charset="0"/>
              </a:rPr>
              <a:t>Как го направихме</a:t>
            </a:r>
          </a:p>
        </p:txBody>
      </p:sp>
      <p:sp>
        <p:nvSpPr>
          <p:cNvPr id="41987"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lgn="ctr">
              <a:buFont typeface="Arial" pitchFamily="34" charset="0"/>
              <a:buNone/>
            </a:pPr>
            <a:r>
              <a:rPr lang="bg-BG" altLang="bg-BG" sz="2400" b="1">
                <a:solidFill>
                  <a:srgbClr val="002060"/>
                </a:solidFill>
                <a:latin typeface="Georgia" pitchFamily="18" charset="0"/>
              </a:rPr>
              <a:t>Личното участие на приятелите от клуба</a:t>
            </a:r>
          </a:p>
          <a:p>
            <a:pPr marL="0" indent="0">
              <a:buFont typeface="Arial" pitchFamily="34" charset="0"/>
              <a:buNone/>
            </a:pPr>
            <a:endParaRPr lang="bg-BG" altLang="bg-BG" sz="2400" b="1">
              <a:solidFill>
                <a:srgbClr val="002060"/>
              </a:solidFill>
              <a:latin typeface="Georgia" pitchFamily="18" charset="0"/>
            </a:endParaRPr>
          </a:p>
        </p:txBody>
      </p:sp>
      <p:grpSp>
        <p:nvGrpSpPr>
          <p:cNvPr id="41988" name="Group 5"/>
          <p:cNvGrpSpPr>
            <a:grpSpLocks/>
          </p:cNvGrpSpPr>
          <p:nvPr/>
        </p:nvGrpSpPr>
        <p:grpSpPr bwMode="auto">
          <a:xfrm>
            <a:off x="0" y="1800225"/>
            <a:ext cx="9144000" cy="4365625"/>
            <a:chOff x="0" y="1800200"/>
            <a:chExt cx="9144509" cy="4365104"/>
          </a:xfrm>
        </p:grpSpPr>
        <p:pic>
          <p:nvPicPr>
            <p:cNvPr id="41989" name="Picture 1"/>
            <p:cNvPicPr>
              <a:picLocks noChangeAspect="1"/>
            </p:cNvPicPr>
            <p:nvPr/>
          </p:nvPicPr>
          <p:blipFill>
            <a:blip r:embed="rId2" cstate="print"/>
            <a:srcRect/>
            <a:stretch>
              <a:fillRect/>
            </a:stretch>
          </p:blipFill>
          <p:spPr bwMode="auto">
            <a:xfrm>
              <a:off x="5075521" y="1800200"/>
              <a:ext cx="2046401" cy="30682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2"/>
            <p:cNvPicPr>
              <a:picLocks noChangeAspect="1"/>
            </p:cNvPicPr>
            <p:nvPr/>
          </p:nvPicPr>
          <p:blipFill>
            <a:blip r:embed="rId3" cstate="print"/>
            <a:srcRect/>
            <a:stretch>
              <a:fillRect/>
            </a:stretch>
          </p:blipFill>
          <p:spPr bwMode="auto">
            <a:xfrm>
              <a:off x="3132312" y="2636713"/>
              <a:ext cx="2044814" cy="306985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3"/>
            <p:cNvPicPr>
              <a:picLocks noChangeAspect="1"/>
            </p:cNvPicPr>
            <p:nvPr/>
          </p:nvPicPr>
          <p:blipFill>
            <a:blip r:embed="rId4" cstate="print"/>
            <a:srcRect/>
            <a:stretch>
              <a:fillRect/>
            </a:stretch>
          </p:blipFill>
          <p:spPr bwMode="auto">
            <a:xfrm>
              <a:off x="0" y="2468458"/>
              <a:ext cx="3383151" cy="22571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4"/>
            <p:cNvPicPr>
              <a:picLocks noChangeAspect="1"/>
            </p:cNvPicPr>
            <p:nvPr/>
          </p:nvPicPr>
          <p:blipFill>
            <a:blip r:embed="rId5" cstate="print"/>
            <a:srcRect/>
            <a:stretch>
              <a:fillRect/>
            </a:stretch>
          </p:blipFill>
          <p:spPr bwMode="auto">
            <a:xfrm>
              <a:off x="7091758" y="3428781"/>
              <a:ext cx="2052751" cy="273652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noFill/>
          <a:ln>
            <a:miter lim="800000"/>
            <a:headEnd/>
            <a:tailEnd/>
          </a:ln>
        </p:spPr>
        <p:txBody>
          <a:bodyPr vert="horz" wrap="square" numCol="1" compatLnSpc="1">
            <a:prstTxWarp prst="textNoShape">
              <a:avLst/>
            </a:prstTxWarp>
          </a:bodyPr>
          <a:lstStyle/>
          <a:p>
            <a:r>
              <a:rPr lang="bg-BG" altLang="bg-BG" b="1">
                <a:latin typeface="Arial Narrow" pitchFamily="34" charset="0"/>
              </a:rPr>
              <a:t>„И НИЕ СМЕ ТУК“</a:t>
            </a:r>
          </a:p>
        </p:txBody>
      </p:sp>
      <p:sp>
        <p:nvSpPr>
          <p:cNvPr id="3" name="Content Placeholder 2">
            <a:extLst/>
          </p:cNvPr>
          <p:cNvSpPr>
            <a:spLocks noGrp="1"/>
          </p:cNvSpPr>
          <p:nvPr>
            <p:ph idx="1"/>
          </p:nvPr>
        </p:nvSpPr>
        <p:spPr/>
        <p:txBody>
          <a:bodyPr/>
          <a:lstStyle/>
          <a:p>
            <a:pPr marL="0" indent="0">
              <a:buFont typeface="Arial" pitchFamily="34" charset="0"/>
              <a:buNone/>
              <a:defRPr/>
            </a:pPr>
            <a:r>
              <a:rPr lang="bg-BG" sz="2400" b="1" dirty="0">
                <a:solidFill>
                  <a:srgbClr val="002060"/>
                </a:solidFill>
              </a:rPr>
              <a:t>Срещи в рамките на проекта</a:t>
            </a:r>
          </a:p>
          <a:p>
            <a:pPr marL="0" indent="0">
              <a:buFont typeface="Arial" pitchFamily="34" charset="0"/>
              <a:buNone/>
              <a:defRPr/>
            </a:pPr>
            <a:r>
              <a:rPr lang="bg-BG" sz="2000" dirty="0">
                <a:solidFill>
                  <a:srgbClr val="002060"/>
                </a:solidFill>
              </a:rPr>
              <a:t>								</a:t>
            </a: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marL="0" indent="0">
              <a:buFont typeface="Arial" pitchFamily="34" charset="0"/>
              <a:buNone/>
              <a:defRPr/>
            </a:pPr>
            <a:endParaRPr lang="en-US" sz="2000" dirty="0">
              <a:solidFill>
                <a:srgbClr val="002060"/>
              </a:solidFill>
            </a:endParaRPr>
          </a:p>
          <a:p>
            <a:pPr marL="0" indent="0">
              <a:buFont typeface="Arial" pitchFamily="34" charset="0"/>
              <a:buNone/>
              <a:defRPr/>
            </a:pPr>
            <a:endParaRPr lang="bg-BG" sz="1400" dirty="0">
              <a:solidFill>
                <a:srgbClr val="002060"/>
              </a:solidFill>
            </a:endParaRPr>
          </a:p>
        </p:txBody>
      </p:sp>
      <p:sp>
        <p:nvSpPr>
          <p:cNvPr id="43012" name="Rectangle 3"/>
          <p:cNvSpPr>
            <a:spLocks noChangeArrowheads="1"/>
          </p:cNvSpPr>
          <p:nvPr/>
        </p:nvSpPr>
        <p:spPr bwMode="auto">
          <a:xfrm>
            <a:off x="2124075" y="-100013"/>
            <a:ext cx="4519613" cy="376238"/>
          </a:xfrm>
          <a:prstGeom prst="rect">
            <a:avLst/>
          </a:prstGeom>
          <a:noFill/>
          <a:ln w="9525">
            <a:noFill/>
            <a:miter lim="800000"/>
            <a:headEnd/>
            <a:tailEnd/>
          </a:ln>
        </p:spPr>
        <p:txBody>
          <a:bodyPr>
            <a:spAutoFit/>
          </a:bodyPr>
          <a:lstStyle/>
          <a:p>
            <a:pPr eaLnBrk="1" hangingPunct="1">
              <a:lnSpc>
                <a:spcPct val="107000"/>
              </a:lnSpc>
              <a:spcAft>
                <a:spcPts val="800"/>
              </a:spcAft>
            </a:pPr>
            <a:r>
              <a:rPr lang="bg-BG" altLang="bg-BG">
                <a:latin typeface="Calibri" pitchFamily="34" charset="0"/>
                <a:ea typeface="Calibri" pitchFamily="34" charset="0"/>
                <a:cs typeface="Times New Roman" pitchFamily="18" charset="0"/>
              </a:rPr>
              <a:t> </a:t>
            </a:r>
          </a:p>
        </p:txBody>
      </p:sp>
      <p:pic>
        <p:nvPicPr>
          <p:cNvPr id="43013" name="Picture 3"/>
          <p:cNvPicPr>
            <a:picLocks noChangeAspect="1"/>
          </p:cNvPicPr>
          <p:nvPr/>
        </p:nvPicPr>
        <p:blipFill>
          <a:blip r:embed="rId3" cstate="print"/>
          <a:srcRect/>
          <a:stretch>
            <a:fillRect/>
          </a:stretch>
        </p:blipFill>
        <p:spPr bwMode="auto">
          <a:xfrm>
            <a:off x="5611813" y="1773238"/>
            <a:ext cx="3532187" cy="26479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4"/>
          <p:cNvPicPr>
            <a:picLocks noChangeAspect="1"/>
          </p:cNvPicPr>
          <p:nvPr/>
        </p:nvPicPr>
        <p:blipFill>
          <a:blip r:embed="rId4" cstate="print"/>
          <a:srcRect/>
          <a:stretch>
            <a:fillRect/>
          </a:stretch>
        </p:blipFill>
        <p:spPr bwMode="auto">
          <a:xfrm>
            <a:off x="11113" y="2151063"/>
            <a:ext cx="3527425" cy="26463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5"/>
          <p:cNvPicPr>
            <a:picLocks noChangeAspect="1"/>
          </p:cNvPicPr>
          <p:nvPr/>
        </p:nvPicPr>
        <p:blipFill>
          <a:blip r:embed="rId5" cstate="print"/>
          <a:srcRect/>
          <a:stretch>
            <a:fillRect/>
          </a:stretch>
        </p:blipFill>
        <p:spPr bwMode="auto">
          <a:xfrm>
            <a:off x="3128963" y="3933825"/>
            <a:ext cx="3530600" cy="26479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noFill/>
          <a:ln>
            <a:miter lim="800000"/>
            <a:headEnd/>
            <a:tailEnd/>
          </a:ln>
        </p:spPr>
        <p:txBody>
          <a:bodyPr vert="horz" wrap="square" numCol="1" compatLnSpc="1">
            <a:prstTxWarp prst="textNoShape">
              <a:avLst/>
            </a:prstTxWarp>
          </a:bodyPr>
          <a:lstStyle/>
          <a:p>
            <a:r>
              <a:rPr lang="bg-BG" altLang="bg-BG" b="1">
                <a:latin typeface="Arial Narrow" pitchFamily="34" charset="0"/>
              </a:rPr>
              <a:t>„И НИЕ СМЕ ТУК“</a:t>
            </a:r>
          </a:p>
        </p:txBody>
      </p:sp>
      <p:sp>
        <p:nvSpPr>
          <p:cNvPr id="3" name="Content Placeholder 2">
            <a:extLst/>
          </p:cNvPr>
          <p:cNvSpPr>
            <a:spLocks noGrp="1"/>
          </p:cNvSpPr>
          <p:nvPr>
            <p:ph idx="1"/>
          </p:nvPr>
        </p:nvSpPr>
        <p:spPr/>
        <p:txBody>
          <a:bodyPr/>
          <a:lstStyle/>
          <a:p>
            <a:pPr marL="0" indent="0">
              <a:buFont typeface="Arial" pitchFamily="34" charset="0"/>
              <a:buNone/>
              <a:defRPr/>
            </a:pPr>
            <a:r>
              <a:rPr lang="bg-BG" sz="2000" dirty="0">
                <a:solidFill>
                  <a:srgbClr val="002060"/>
                </a:solidFill>
              </a:rPr>
              <a:t>Началото</a:t>
            </a:r>
          </a:p>
          <a:p>
            <a:pPr marL="0" indent="0">
              <a:buFont typeface="Arial" pitchFamily="34" charset="0"/>
              <a:buNone/>
              <a:defRPr/>
            </a:pPr>
            <a:r>
              <a:rPr lang="bg-BG" sz="2000" dirty="0">
                <a:solidFill>
                  <a:srgbClr val="002060"/>
                </a:solidFill>
              </a:rPr>
              <a:t>								Откриване </a:t>
            </a: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marL="0" indent="0">
              <a:buFont typeface="Arial" pitchFamily="34" charset="0"/>
              <a:buNone/>
              <a:defRPr/>
            </a:pPr>
            <a:endParaRPr lang="en-US" sz="2000" dirty="0">
              <a:solidFill>
                <a:srgbClr val="002060"/>
              </a:solidFill>
            </a:endParaRPr>
          </a:p>
          <a:p>
            <a:pPr marL="0" indent="0">
              <a:buFont typeface="Arial" pitchFamily="34" charset="0"/>
              <a:buNone/>
              <a:defRPr/>
            </a:pPr>
            <a:endParaRPr lang="bg-BG" sz="1400" dirty="0">
              <a:solidFill>
                <a:srgbClr val="002060"/>
              </a:solidFill>
            </a:endParaRPr>
          </a:p>
        </p:txBody>
      </p:sp>
      <p:sp>
        <p:nvSpPr>
          <p:cNvPr id="44036" name="Rectangle 3"/>
          <p:cNvSpPr>
            <a:spLocks noChangeArrowheads="1"/>
          </p:cNvSpPr>
          <p:nvPr/>
        </p:nvSpPr>
        <p:spPr bwMode="auto">
          <a:xfrm>
            <a:off x="2124075" y="-100013"/>
            <a:ext cx="4519613" cy="376238"/>
          </a:xfrm>
          <a:prstGeom prst="rect">
            <a:avLst/>
          </a:prstGeom>
          <a:noFill/>
          <a:ln w="9525">
            <a:noFill/>
            <a:miter lim="800000"/>
            <a:headEnd/>
            <a:tailEnd/>
          </a:ln>
        </p:spPr>
        <p:txBody>
          <a:bodyPr>
            <a:spAutoFit/>
          </a:bodyPr>
          <a:lstStyle/>
          <a:p>
            <a:pPr eaLnBrk="1" hangingPunct="1">
              <a:lnSpc>
                <a:spcPct val="107000"/>
              </a:lnSpc>
              <a:spcAft>
                <a:spcPts val="800"/>
              </a:spcAft>
            </a:pPr>
            <a:r>
              <a:rPr lang="bg-BG" altLang="bg-BG">
                <a:latin typeface="Calibri" pitchFamily="34" charset="0"/>
                <a:ea typeface="Calibri" pitchFamily="34" charset="0"/>
                <a:cs typeface="Times New Roman" pitchFamily="18" charset="0"/>
              </a:rPr>
              <a:t> </a:t>
            </a:r>
          </a:p>
        </p:txBody>
      </p:sp>
      <p:grpSp>
        <p:nvGrpSpPr>
          <p:cNvPr id="44037" name="Group 11"/>
          <p:cNvGrpSpPr>
            <a:grpSpLocks/>
          </p:cNvGrpSpPr>
          <p:nvPr/>
        </p:nvGrpSpPr>
        <p:grpSpPr bwMode="auto">
          <a:xfrm>
            <a:off x="992188" y="1700213"/>
            <a:ext cx="7446962" cy="4259262"/>
            <a:chOff x="991568" y="1700808"/>
            <a:chExt cx="7448335" cy="4258471"/>
          </a:xfrm>
        </p:grpSpPr>
        <p:pic>
          <p:nvPicPr>
            <p:cNvPr id="44038" name="Picture 1"/>
            <p:cNvPicPr>
              <a:picLocks noChangeAspect="1"/>
            </p:cNvPicPr>
            <p:nvPr/>
          </p:nvPicPr>
          <p:blipFill>
            <a:blip r:embed="rId3" cstate="print"/>
            <a:srcRect/>
            <a:stretch>
              <a:fillRect/>
            </a:stretch>
          </p:blipFill>
          <p:spPr bwMode="auto">
            <a:xfrm>
              <a:off x="991568" y="1700808"/>
              <a:ext cx="2500773" cy="16665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7"/>
            <p:cNvPicPr>
              <a:picLocks noChangeAspect="1"/>
            </p:cNvPicPr>
            <p:nvPr/>
          </p:nvPicPr>
          <p:blipFill>
            <a:blip r:embed="rId4" cstate="print"/>
            <a:srcRect/>
            <a:stretch>
              <a:fillRect/>
            </a:stretch>
          </p:blipFill>
          <p:spPr bwMode="auto">
            <a:xfrm>
              <a:off x="4160802" y="2061103"/>
              <a:ext cx="2283246" cy="152213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8"/>
            <p:cNvPicPr>
              <a:picLocks noChangeAspect="1"/>
            </p:cNvPicPr>
            <p:nvPr/>
          </p:nvPicPr>
          <p:blipFill>
            <a:blip r:embed="rId5" cstate="print"/>
            <a:srcRect/>
            <a:stretch>
              <a:fillRect/>
            </a:stretch>
          </p:blipFill>
          <p:spPr bwMode="auto">
            <a:xfrm>
              <a:off x="6156657" y="2421399"/>
              <a:ext cx="2283246" cy="152212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9"/>
            <p:cNvPicPr>
              <a:picLocks noChangeAspect="1"/>
            </p:cNvPicPr>
            <p:nvPr/>
          </p:nvPicPr>
          <p:blipFill>
            <a:blip r:embed="rId6" cstate="print"/>
            <a:srcRect/>
            <a:stretch>
              <a:fillRect/>
            </a:stretch>
          </p:blipFill>
          <p:spPr bwMode="auto">
            <a:xfrm>
              <a:off x="4730819" y="3573710"/>
              <a:ext cx="2808806" cy="187131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2" name="Picture 10"/>
            <p:cNvPicPr>
              <a:picLocks noChangeAspect="1"/>
            </p:cNvPicPr>
            <p:nvPr/>
          </p:nvPicPr>
          <p:blipFill>
            <a:blip r:embed="rId7" cstate="print"/>
            <a:srcRect/>
            <a:stretch>
              <a:fillRect/>
            </a:stretch>
          </p:blipFill>
          <p:spPr bwMode="auto">
            <a:xfrm>
              <a:off x="991568" y="3846709"/>
              <a:ext cx="3169234" cy="21125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noFill/>
          <a:ln>
            <a:miter lim="800000"/>
            <a:headEnd/>
            <a:tailEnd/>
          </a:ln>
        </p:spPr>
        <p:txBody>
          <a:bodyPr vert="horz" wrap="square" numCol="1" compatLnSpc="1">
            <a:prstTxWarp prst="textNoShape">
              <a:avLst/>
            </a:prstTxWarp>
          </a:bodyPr>
          <a:lstStyle/>
          <a:p>
            <a:r>
              <a:rPr lang="bg-BG" altLang="bg-BG" b="1">
                <a:latin typeface="Arial Narrow" pitchFamily="34" charset="0"/>
              </a:rPr>
              <a:t>С кого работим заедно?</a:t>
            </a:r>
          </a:p>
        </p:txBody>
      </p:sp>
      <p:sp>
        <p:nvSpPr>
          <p:cNvPr id="3" name="Content Placeholder 2">
            <a:extLst/>
          </p:cNvPr>
          <p:cNvSpPr>
            <a:spLocks noGrp="1"/>
          </p:cNvSpPr>
          <p:nvPr>
            <p:ph idx="1"/>
          </p:nvPr>
        </p:nvSpPr>
        <p:spPr/>
        <p:txBody>
          <a:bodyPr/>
          <a:lstStyle/>
          <a:p>
            <a:pPr marL="0" indent="0">
              <a:buFont typeface="Arial" pitchFamily="34" charset="0"/>
              <a:buNone/>
              <a:defRPr/>
            </a:pPr>
            <a:r>
              <a:rPr lang="bg-BG" sz="2400" b="1" dirty="0">
                <a:solidFill>
                  <a:srgbClr val="002060"/>
                </a:solidFill>
              </a:rPr>
              <a:t>Партньори:</a:t>
            </a:r>
          </a:p>
          <a:p>
            <a:pPr marL="0" indent="0">
              <a:buFont typeface="Arial" pitchFamily="34" charset="0"/>
              <a:buNone/>
              <a:defRPr/>
            </a:pPr>
            <a:r>
              <a:rPr lang="bg-BG" sz="2400" b="1" dirty="0">
                <a:solidFill>
                  <a:srgbClr val="002060"/>
                </a:solidFill>
              </a:rPr>
              <a:t> </a:t>
            </a:r>
          </a:p>
          <a:p>
            <a:pPr>
              <a:defRPr/>
            </a:pPr>
            <a:r>
              <a:rPr lang="bg-BG" sz="2000" dirty="0">
                <a:solidFill>
                  <a:srgbClr val="002060"/>
                </a:solidFill>
              </a:rPr>
              <a:t>Община Поморие</a:t>
            </a:r>
            <a:r>
              <a:rPr lang="en-US" sz="2000" dirty="0">
                <a:solidFill>
                  <a:srgbClr val="002060"/>
                </a:solidFill>
              </a:rPr>
              <a:t> – </a:t>
            </a:r>
            <a:r>
              <a:rPr lang="bg-BG" sz="2000" dirty="0">
                <a:solidFill>
                  <a:srgbClr val="002060"/>
                </a:solidFill>
              </a:rPr>
              <a:t>обществен и социален партньор;</a:t>
            </a:r>
          </a:p>
          <a:p>
            <a:pPr>
              <a:defRPr/>
            </a:pPr>
            <a:r>
              <a:rPr lang="bg-BG" sz="2000" dirty="0">
                <a:solidFill>
                  <a:srgbClr val="002060"/>
                </a:solidFill>
              </a:rPr>
              <a:t>„Радио Милена“, </a:t>
            </a:r>
            <a:r>
              <a:rPr lang="en-US" sz="2000" dirty="0">
                <a:solidFill>
                  <a:srgbClr val="002060"/>
                </a:solidFill>
                <a:hlinkClick r:id="rId2"/>
              </a:rPr>
              <a:t>www.radiomilena.com</a:t>
            </a:r>
            <a:r>
              <a:rPr lang="bg-BG" sz="2000" dirty="0">
                <a:solidFill>
                  <a:srgbClr val="002060"/>
                </a:solidFill>
              </a:rPr>
              <a:t> – медиен партньор;</a:t>
            </a:r>
          </a:p>
          <a:p>
            <a:pPr>
              <a:defRPr/>
            </a:pPr>
            <a:r>
              <a:rPr lang="bg-BG" sz="2000" dirty="0">
                <a:solidFill>
                  <a:srgbClr val="002060"/>
                </a:solidFill>
              </a:rPr>
              <a:t>СУ „Иван Вазов“ - социален партньор;</a:t>
            </a:r>
          </a:p>
          <a:p>
            <a:pPr marL="0" indent="0">
              <a:buFont typeface="Arial" pitchFamily="34" charset="0"/>
              <a:buNone/>
              <a:defRPr/>
            </a:pPr>
            <a:endParaRPr lang="bg-BG" sz="2000" dirty="0">
              <a:solidFill>
                <a:srgbClr val="002060"/>
              </a:solidFill>
            </a:endParaRPr>
          </a:p>
          <a:p>
            <a:pPr>
              <a:defRPr/>
            </a:pPr>
            <a:endParaRPr lang="bg-BG" sz="2000" dirty="0"/>
          </a:p>
        </p:txBody>
      </p:sp>
      <p:grpSp>
        <p:nvGrpSpPr>
          <p:cNvPr id="45060" name="Group 4"/>
          <p:cNvGrpSpPr>
            <a:grpSpLocks/>
          </p:cNvGrpSpPr>
          <p:nvPr/>
        </p:nvGrpSpPr>
        <p:grpSpPr bwMode="auto">
          <a:xfrm>
            <a:off x="576263" y="3357563"/>
            <a:ext cx="8062912" cy="2879725"/>
            <a:chOff x="576064" y="3356992"/>
            <a:chExt cx="8063880" cy="2880320"/>
          </a:xfrm>
        </p:grpSpPr>
        <p:pic>
          <p:nvPicPr>
            <p:cNvPr id="45061"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064" y="3356992"/>
              <a:ext cx="4355976" cy="26902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5062"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4" y="4363268"/>
              <a:ext cx="4211960" cy="18740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p:cNvSpPr>
            <a:spLocks noGrp="1"/>
          </p:cNvSpPr>
          <p:nvPr>
            <p:ph type="ctrTitle"/>
          </p:nvPr>
        </p:nvSpPr>
        <p:spPr bwMode="auto">
          <a:noFill/>
          <a:ln>
            <a:miter lim="800000"/>
            <a:headEnd/>
            <a:tailEnd/>
          </a:ln>
        </p:spPr>
        <p:txBody>
          <a:bodyPr vert="horz" wrap="square" numCol="1" compatLnSpc="1">
            <a:prstTxWarp prst="textNoShape">
              <a:avLst/>
            </a:prstTxWarp>
          </a:bodyPr>
          <a:lstStyle/>
          <a:p>
            <a:pPr eaLnBrk="1" hangingPunct="1"/>
            <a:r>
              <a:rPr lang="bg-BG" altLang="en-US" sz="4000" b="1">
                <a:latin typeface="Arial Narrow" pitchFamily="34" charset="0"/>
              </a:rPr>
              <a:t>На добър час!</a:t>
            </a:r>
            <a:endParaRPr lang="en-US" altLang="en-US" sz="4000" b="1">
              <a:latin typeface="Arial Narrow" pitchFamily="34" charset="0"/>
            </a:endParaRPr>
          </a:p>
        </p:txBody>
      </p:sp>
    </p:spTree>
  </p:cSld>
  <p:clrMapOvr>
    <a:masterClrMapping/>
  </p:clrMapOvr>
</p:sld>
</file>

<file path=ppt/theme/theme1.xml><?xml version="1.0" encoding="utf-8"?>
<a:theme xmlns:a="http://schemas.openxmlformats.org/drawingml/2006/main" name="Template DTeamPresentationsSlive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DTeamPresentationsSliven</Template>
  <TotalTime>725</TotalTime>
  <Words>631</Words>
  <Application>Microsoft Office PowerPoint</Application>
  <PresentationFormat>On-screen Show (4:3)</PresentationFormat>
  <Paragraphs>77</Paragraphs>
  <Slides>8</Slides>
  <Notes>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8</vt:i4>
      </vt:variant>
    </vt:vector>
  </HeadingPairs>
  <TitlesOfParts>
    <vt:vector size="17" baseType="lpstr">
      <vt:lpstr>Arial</vt:lpstr>
      <vt:lpstr>Arial Narrow</vt:lpstr>
      <vt:lpstr>Calibri</vt:lpstr>
      <vt:lpstr>Georgia</vt:lpstr>
      <vt:lpstr>Times New Roman</vt:lpstr>
      <vt:lpstr>Template DTeamPresentationsSliven</vt:lpstr>
      <vt:lpstr>Custom Design</vt:lpstr>
      <vt:lpstr>2_Custom Design</vt:lpstr>
      <vt:lpstr>3_Custom Design</vt:lpstr>
      <vt:lpstr>Познава ли ни общността? Нашият по-добър публичен имидж.</vt:lpstr>
      <vt:lpstr>Проекта – нашият най-добър публичен имидж</vt:lpstr>
      <vt:lpstr>Какво правим заедно?</vt:lpstr>
      <vt:lpstr>Как го направихме</vt:lpstr>
      <vt:lpstr>„И НИЕ СМЕ ТУК“</vt:lpstr>
      <vt:lpstr>„И НИЕ СМЕ ТУК“</vt:lpstr>
      <vt:lpstr>С кого работим заедно?</vt:lpstr>
      <vt:lpstr>На добър час!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Предстоящи събития в Д2482</dc:title>
  <dc:creator>XXX</dc:creator>
  <cp:lastModifiedBy>Nina Miteva</cp:lastModifiedBy>
  <cp:revision>85</cp:revision>
  <cp:lastPrinted>2018-02-13T16:30:21Z</cp:lastPrinted>
  <dcterms:created xsi:type="dcterms:W3CDTF">2018-02-05T13:47:10Z</dcterms:created>
  <dcterms:modified xsi:type="dcterms:W3CDTF">2019-04-17T14:33:38Z</dcterms:modified>
</cp:coreProperties>
</file>