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image6.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958D85"/>
        </a:solidFill>
        <a:effectLst/>
        <a:uFillTx/>
        <a:latin typeface="Calibri"/>
        <a:ea typeface="Calibri"/>
        <a:cs typeface="Calibri"/>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958D85"/>
        </a:solidFill>
        <a:effectLst/>
        <a:uFillTx/>
        <a:latin typeface="Calibri"/>
        <a:ea typeface="Calibri"/>
        <a:cs typeface="Calibri"/>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958D85"/>
        </a:solidFill>
        <a:effectLst/>
        <a:uFillTx/>
        <a:latin typeface="Calibri"/>
        <a:ea typeface="Calibri"/>
        <a:cs typeface="Calibri"/>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958D85"/>
        </a:solidFill>
        <a:effectLst/>
        <a:uFillTx/>
        <a:latin typeface="Calibri"/>
        <a:ea typeface="Calibri"/>
        <a:cs typeface="Calibri"/>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958D85"/>
        </a:solidFill>
        <a:effectLst/>
        <a:uFillTx/>
        <a:latin typeface="Calibri"/>
        <a:ea typeface="Calibri"/>
        <a:cs typeface="Calibri"/>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958D85"/>
        </a:solidFill>
        <a:effectLst/>
        <a:uFillTx/>
        <a:latin typeface="Calibri"/>
        <a:ea typeface="Calibri"/>
        <a:cs typeface="Calibri"/>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958D85"/>
        </a:solidFill>
        <a:effectLst/>
        <a:uFillTx/>
        <a:latin typeface="Calibri"/>
        <a:ea typeface="Calibri"/>
        <a:cs typeface="Calibri"/>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958D85"/>
        </a:solidFill>
        <a:effectLst/>
        <a:uFillTx/>
        <a:latin typeface="Calibri"/>
        <a:ea typeface="Calibri"/>
        <a:cs typeface="Calibri"/>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958D85"/>
        </a:solidFill>
        <a:effectLst/>
        <a:uFillTx/>
        <a:latin typeface="Calibri"/>
        <a:ea typeface="Calibri"/>
        <a:cs typeface="Calibri"/>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Calibri"/>
          <a:ea typeface="Calibri"/>
          <a:cs typeface="Calibri"/>
        </a:font>
        <a:srgbClr val="958D85"/>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5F6"/>
          </a:solidFill>
        </a:fill>
      </a:tcStyle>
    </a:wholeTbl>
    <a:band2H>
      <a:tcTxStyle b="def" i="def"/>
      <a:tcStyle>
        <a:tcBdr/>
        <a:fill>
          <a:solidFill>
            <a:srgbClr val="E6F2FA"/>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bri"/>
          <a:ea typeface="Calibri"/>
          <a:cs typeface="Calibri"/>
        </a:font>
        <a:srgbClr val="958D85"/>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DDD"/>
          </a:solidFill>
        </a:fill>
      </a:tcStyle>
    </a:wholeTbl>
    <a:band2H>
      <a:tcTxStyle b="def" i="def"/>
      <a:tcStyle>
        <a:tcBdr/>
        <a:fill>
          <a:solidFill>
            <a:srgbClr val="E6EFEF"/>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bri"/>
          <a:ea typeface="Calibri"/>
          <a:cs typeface="Calibri"/>
        </a:font>
        <a:srgbClr val="958D85"/>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D5CA"/>
          </a:solidFill>
        </a:fill>
      </a:tcStyle>
    </a:wholeTbl>
    <a:band2H>
      <a:tcTxStyle b="def" i="def"/>
      <a:tcStyle>
        <a:tcBdr/>
        <a:fill>
          <a:solidFill>
            <a:srgbClr val="FFEB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bri"/>
          <a:ea typeface="Calibri"/>
          <a:cs typeface="Calibri"/>
        </a:font>
        <a:srgbClr val="958D85"/>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EEDED"/>
          </a:solidFill>
        </a:fill>
      </a:tcStyle>
    </a:wholeTbl>
    <a:band2H>
      <a:tcTxStyle b="def" i="def"/>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958D85"/>
      </a:tcTxStyle>
      <a:tcStyle>
        <a:tcBdr>
          <a:left>
            <a:ln w="12700" cap="flat">
              <a:noFill/>
              <a:miter lim="400000"/>
            </a:ln>
          </a:left>
          <a:right>
            <a:ln w="12700" cap="flat">
              <a:noFill/>
              <a:miter lim="400000"/>
            </a:ln>
          </a:right>
          <a:top>
            <a:ln w="50800" cap="flat">
              <a:solidFill>
                <a:srgbClr val="958D85"/>
              </a:solidFill>
              <a:prstDash val="solid"/>
              <a:round/>
            </a:ln>
          </a:top>
          <a:bottom>
            <a:ln w="25400" cap="flat">
              <a:solidFill>
                <a:srgbClr val="958D85"/>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958D85"/>
              </a:solidFill>
              <a:prstDash val="solid"/>
              <a:round/>
            </a:ln>
          </a:top>
          <a:bottom>
            <a:ln w="25400" cap="flat">
              <a:solidFill>
                <a:srgbClr val="958D85"/>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bri"/>
          <a:ea typeface="Calibri"/>
          <a:cs typeface="Calibri"/>
        </a:font>
        <a:srgbClr val="958D85"/>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CDAD8"/>
          </a:solidFill>
        </a:fill>
      </a:tcStyle>
    </a:wholeTbl>
    <a:band2H>
      <a:tcTxStyle b="def" i="def"/>
      <a:tcStyle>
        <a:tcBdr/>
        <a:fill>
          <a:solidFill>
            <a:srgbClr val="EEEDED"/>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958D85"/>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958D85"/>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958D85"/>
          </a:solidFill>
        </a:fill>
      </a:tcStyle>
    </a:firstRow>
  </a:tblStyle>
  <a:tblStyle styleId="{2708684C-4D16-4618-839F-0558EEFCDFE6}" styleName="">
    <a:tblBg/>
    <a:wholeTbl>
      <a:tcTxStyle b="off" i="off">
        <a:font>
          <a:latin typeface="Calibri"/>
          <a:ea typeface="Calibri"/>
          <a:cs typeface="Calibri"/>
        </a:font>
        <a:srgbClr val="958D85"/>
      </a:tcTxStyle>
      <a:tcStyle>
        <a:tcBdr>
          <a:left>
            <a:ln w="12700" cap="flat">
              <a:solidFill>
                <a:srgbClr val="958D85"/>
              </a:solidFill>
              <a:prstDash val="solid"/>
              <a:round/>
            </a:ln>
          </a:left>
          <a:right>
            <a:ln w="12700" cap="flat">
              <a:solidFill>
                <a:srgbClr val="958D85"/>
              </a:solidFill>
              <a:prstDash val="solid"/>
              <a:round/>
            </a:ln>
          </a:right>
          <a:top>
            <a:ln w="12700" cap="flat">
              <a:solidFill>
                <a:srgbClr val="958D85"/>
              </a:solidFill>
              <a:prstDash val="solid"/>
              <a:round/>
            </a:ln>
          </a:top>
          <a:bottom>
            <a:ln w="12700" cap="flat">
              <a:solidFill>
                <a:srgbClr val="958D85"/>
              </a:solidFill>
              <a:prstDash val="solid"/>
              <a:round/>
            </a:ln>
          </a:bottom>
          <a:insideH>
            <a:ln w="12700" cap="flat">
              <a:solidFill>
                <a:srgbClr val="958D85"/>
              </a:solidFill>
              <a:prstDash val="solid"/>
              <a:round/>
            </a:ln>
          </a:insideH>
          <a:insideV>
            <a:ln w="12700" cap="flat">
              <a:solidFill>
                <a:srgbClr val="958D85"/>
              </a:solidFill>
              <a:prstDash val="solid"/>
              <a:round/>
            </a:ln>
          </a:insideV>
        </a:tcBdr>
        <a:fill>
          <a:solidFill>
            <a:srgbClr val="958D85">
              <a:alpha val="20000"/>
            </a:srgbClr>
          </a:solidFill>
        </a:fill>
      </a:tcStyle>
    </a:wholeTbl>
    <a:band2H>
      <a:tcTxStyle b="def" i="def"/>
      <a:tcStyle>
        <a:tcBdr/>
        <a:fill>
          <a:solidFill>
            <a:srgbClr val="FFFFFF"/>
          </a:solidFill>
        </a:fill>
      </a:tcStyle>
    </a:band2H>
    <a:firstCol>
      <a:tcTxStyle b="on" i="off">
        <a:font>
          <a:latin typeface="Calibri"/>
          <a:ea typeface="Calibri"/>
          <a:cs typeface="Calibri"/>
        </a:font>
        <a:srgbClr val="958D85"/>
      </a:tcTxStyle>
      <a:tcStyle>
        <a:tcBdr>
          <a:left>
            <a:ln w="12700" cap="flat">
              <a:solidFill>
                <a:srgbClr val="958D85"/>
              </a:solidFill>
              <a:prstDash val="solid"/>
              <a:round/>
            </a:ln>
          </a:left>
          <a:right>
            <a:ln w="12700" cap="flat">
              <a:solidFill>
                <a:srgbClr val="958D85"/>
              </a:solidFill>
              <a:prstDash val="solid"/>
              <a:round/>
            </a:ln>
          </a:right>
          <a:top>
            <a:ln w="12700" cap="flat">
              <a:solidFill>
                <a:srgbClr val="958D85"/>
              </a:solidFill>
              <a:prstDash val="solid"/>
              <a:round/>
            </a:ln>
          </a:top>
          <a:bottom>
            <a:ln w="12700" cap="flat">
              <a:solidFill>
                <a:srgbClr val="958D85"/>
              </a:solidFill>
              <a:prstDash val="solid"/>
              <a:round/>
            </a:ln>
          </a:bottom>
          <a:insideH>
            <a:ln w="12700" cap="flat">
              <a:solidFill>
                <a:srgbClr val="958D85"/>
              </a:solidFill>
              <a:prstDash val="solid"/>
              <a:round/>
            </a:ln>
          </a:insideH>
          <a:insideV>
            <a:ln w="12700" cap="flat">
              <a:solidFill>
                <a:srgbClr val="958D85"/>
              </a:solidFill>
              <a:prstDash val="solid"/>
              <a:round/>
            </a:ln>
          </a:insideV>
        </a:tcBdr>
        <a:fill>
          <a:solidFill>
            <a:srgbClr val="958D85">
              <a:alpha val="20000"/>
            </a:srgbClr>
          </a:solidFill>
        </a:fill>
      </a:tcStyle>
    </a:firstCol>
    <a:lastRow>
      <a:tcTxStyle b="on" i="off">
        <a:font>
          <a:latin typeface="Calibri"/>
          <a:ea typeface="Calibri"/>
          <a:cs typeface="Calibri"/>
        </a:font>
        <a:srgbClr val="958D85"/>
      </a:tcTxStyle>
      <a:tcStyle>
        <a:tcBdr>
          <a:left>
            <a:ln w="12700" cap="flat">
              <a:solidFill>
                <a:srgbClr val="958D85"/>
              </a:solidFill>
              <a:prstDash val="solid"/>
              <a:round/>
            </a:ln>
          </a:left>
          <a:right>
            <a:ln w="12700" cap="flat">
              <a:solidFill>
                <a:srgbClr val="958D85"/>
              </a:solidFill>
              <a:prstDash val="solid"/>
              <a:round/>
            </a:ln>
          </a:right>
          <a:top>
            <a:ln w="50800" cap="flat">
              <a:solidFill>
                <a:srgbClr val="958D85"/>
              </a:solidFill>
              <a:prstDash val="solid"/>
              <a:round/>
            </a:ln>
          </a:top>
          <a:bottom>
            <a:ln w="12700" cap="flat">
              <a:solidFill>
                <a:srgbClr val="958D85"/>
              </a:solidFill>
              <a:prstDash val="solid"/>
              <a:round/>
            </a:ln>
          </a:bottom>
          <a:insideH>
            <a:ln w="12700" cap="flat">
              <a:solidFill>
                <a:srgbClr val="958D85"/>
              </a:solidFill>
              <a:prstDash val="solid"/>
              <a:round/>
            </a:ln>
          </a:insideH>
          <a:insideV>
            <a:ln w="12700" cap="flat">
              <a:solidFill>
                <a:srgbClr val="958D85"/>
              </a:solidFill>
              <a:prstDash val="solid"/>
              <a:round/>
            </a:ln>
          </a:insideV>
        </a:tcBdr>
        <a:fill>
          <a:noFill/>
        </a:fill>
      </a:tcStyle>
    </a:lastRow>
    <a:firstRow>
      <a:tcTxStyle b="on" i="off">
        <a:font>
          <a:latin typeface="Calibri"/>
          <a:ea typeface="Calibri"/>
          <a:cs typeface="Calibri"/>
        </a:font>
        <a:srgbClr val="958D85"/>
      </a:tcTxStyle>
      <a:tcStyle>
        <a:tcBdr>
          <a:left>
            <a:ln w="12700" cap="flat">
              <a:solidFill>
                <a:srgbClr val="958D85"/>
              </a:solidFill>
              <a:prstDash val="solid"/>
              <a:round/>
            </a:ln>
          </a:left>
          <a:right>
            <a:ln w="12700" cap="flat">
              <a:solidFill>
                <a:srgbClr val="958D85"/>
              </a:solidFill>
              <a:prstDash val="solid"/>
              <a:round/>
            </a:ln>
          </a:right>
          <a:top>
            <a:ln w="12700" cap="flat">
              <a:solidFill>
                <a:srgbClr val="958D85"/>
              </a:solidFill>
              <a:prstDash val="solid"/>
              <a:round/>
            </a:ln>
          </a:top>
          <a:bottom>
            <a:ln w="25400" cap="flat">
              <a:solidFill>
                <a:srgbClr val="958D85"/>
              </a:solidFill>
              <a:prstDash val="solid"/>
              <a:round/>
            </a:ln>
          </a:bottom>
          <a:insideH>
            <a:ln w="12700" cap="flat">
              <a:solidFill>
                <a:srgbClr val="958D85"/>
              </a:solidFill>
              <a:prstDash val="solid"/>
              <a:round/>
            </a:ln>
          </a:insideH>
          <a:insideV>
            <a:ln w="12700" cap="flat">
              <a:solidFill>
                <a:srgbClr val="958D85"/>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520" name="Shape 520"/>
          <p:cNvSpPr/>
          <p:nvPr>
            <p:ph type="sldImg"/>
          </p:nvPr>
        </p:nvSpPr>
        <p:spPr>
          <a:xfrm>
            <a:off x="1143000" y="685800"/>
            <a:ext cx="4572000" cy="3429000"/>
          </a:xfrm>
          <a:prstGeom prst="rect">
            <a:avLst/>
          </a:prstGeom>
        </p:spPr>
        <p:txBody>
          <a:bodyPr/>
          <a:lstStyle/>
          <a:p>
            <a:pPr/>
          </a:p>
        </p:txBody>
      </p:sp>
      <p:sp>
        <p:nvSpPr>
          <p:cNvPr id="521" name="Shape 52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Arial"/>
      </a:defRPr>
    </a:lvl1pPr>
    <a:lvl2pPr indent="228600" latinLnBrk="0">
      <a:spcBef>
        <a:spcPts val="400"/>
      </a:spcBef>
      <a:defRPr sz="1200">
        <a:latin typeface="+mn-lt"/>
        <a:ea typeface="+mn-ea"/>
        <a:cs typeface="+mn-cs"/>
        <a:sym typeface="Arial"/>
      </a:defRPr>
    </a:lvl2pPr>
    <a:lvl3pPr indent="457200" latinLnBrk="0">
      <a:spcBef>
        <a:spcPts val="400"/>
      </a:spcBef>
      <a:defRPr sz="1200">
        <a:latin typeface="+mn-lt"/>
        <a:ea typeface="+mn-ea"/>
        <a:cs typeface="+mn-cs"/>
        <a:sym typeface="Arial"/>
      </a:defRPr>
    </a:lvl3pPr>
    <a:lvl4pPr indent="685800" latinLnBrk="0">
      <a:spcBef>
        <a:spcPts val="400"/>
      </a:spcBef>
      <a:defRPr sz="1200">
        <a:latin typeface="+mn-lt"/>
        <a:ea typeface="+mn-ea"/>
        <a:cs typeface="+mn-cs"/>
        <a:sym typeface="Arial"/>
      </a:defRPr>
    </a:lvl4pPr>
    <a:lvl5pPr indent="914400" latinLnBrk="0">
      <a:spcBef>
        <a:spcPts val="400"/>
      </a:spcBef>
      <a:defRPr sz="1200">
        <a:latin typeface="+mn-lt"/>
        <a:ea typeface="+mn-ea"/>
        <a:cs typeface="+mn-cs"/>
        <a:sym typeface="Arial"/>
      </a:defRPr>
    </a:lvl5pPr>
    <a:lvl6pPr indent="1143000" latinLnBrk="0">
      <a:spcBef>
        <a:spcPts val="400"/>
      </a:spcBef>
      <a:defRPr sz="1200">
        <a:latin typeface="+mn-lt"/>
        <a:ea typeface="+mn-ea"/>
        <a:cs typeface="+mn-cs"/>
        <a:sym typeface="Arial"/>
      </a:defRPr>
    </a:lvl6pPr>
    <a:lvl7pPr indent="1371600" latinLnBrk="0">
      <a:spcBef>
        <a:spcPts val="400"/>
      </a:spcBef>
      <a:defRPr sz="1200">
        <a:latin typeface="+mn-lt"/>
        <a:ea typeface="+mn-ea"/>
        <a:cs typeface="+mn-cs"/>
        <a:sym typeface="Arial"/>
      </a:defRPr>
    </a:lvl7pPr>
    <a:lvl8pPr indent="1600200" latinLnBrk="0">
      <a:spcBef>
        <a:spcPts val="400"/>
      </a:spcBef>
      <a:defRPr sz="1200">
        <a:latin typeface="+mn-lt"/>
        <a:ea typeface="+mn-ea"/>
        <a:cs typeface="+mn-cs"/>
        <a:sym typeface="Arial"/>
      </a:defRPr>
    </a:lvl8pPr>
    <a:lvl9pPr indent="1828800" latinLnBrk="0">
      <a:spcBef>
        <a:spcPts val="400"/>
      </a:spcBef>
      <a:defRPr sz="1200">
        <a:latin typeface="+mn-lt"/>
        <a:ea typeface="+mn-ea"/>
        <a:cs typeface="+mn-cs"/>
        <a:sym typeface="Arial"/>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29" name="Shape 529"/>
          <p:cNvSpPr/>
          <p:nvPr>
            <p:ph type="sldImg"/>
          </p:nvPr>
        </p:nvSpPr>
        <p:spPr>
          <a:prstGeom prst="rect">
            <a:avLst/>
          </a:prstGeom>
        </p:spPr>
        <p:txBody>
          <a:bodyPr/>
          <a:lstStyle/>
          <a:p>
            <a:pPr/>
          </a:p>
        </p:txBody>
      </p:sp>
      <p:sp>
        <p:nvSpPr>
          <p:cNvPr id="530" name="Shape 530"/>
          <p:cNvSpPr/>
          <p:nvPr>
            <p:ph type="body" sz="quarter" idx="1"/>
          </p:nvPr>
        </p:nvSpPr>
        <p:spPr>
          <a:prstGeom prst="rect">
            <a:avLst/>
          </a:prstGeom>
        </p:spPr>
        <p:txBody>
          <a:bodyPr/>
          <a:lstStyle/>
          <a:p>
            <a:pPr/>
            <a:r>
              <a:t>За да говорим за членство в една организация, т.е. за принадлежност, има нещо, с което трябва да сме наясно: това е нейната идентичност. Къде всъщност членуваме? Коя е нашата организация? Един прост пример, да речем с един хор. Това е мястото, което обединява хора които могат да пеят, обичат да пеят и се събират с подобни на тях, за да реализират това което носят като дарба. Тук всичко е ясно. Интересно за нас е ако попитаме сто ротарианци какво е Ротари, какво ще научим от техните отговори.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38" name="Shape 538"/>
          <p:cNvSpPr/>
          <p:nvPr>
            <p:ph type="sldImg"/>
          </p:nvPr>
        </p:nvSpPr>
        <p:spPr>
          <a:prstGeom prst="rect">
            <a:avLst/>
          </a:prstGeom>
        </p:spPr>
        <p:txBody>
          <a:bodyPr/>
          <a:lstStyle/>
          <a:p>
            <a:pPr/>
          </a:p>
        </p:txBody>
      </p:sp>
      <p:sp>
        <p:nvSpPr>
          <p:cNvPr id="539" name="Shape 539"/>
          <p:cNvSpPr/>
          <p:nvPr>
            <p:ph type="body" sz="quarter" idx="1"/>
          </p:nvPr>
        </p:nvSpPr>
        <p:spPr>
          <a:prstGeom prst="rect">
            <a:avLst/>
          </a:prstGeom>
        </p:spPr>
        <p:txBody>
          <a:bodyPr/>
          <a:lstStyle/>
          <a:p>
            <a:pPr/>
            <a:r>
              <a:t>Началото – Сакичи Тойода, вместо да стане каменоделец като баща си, иска да помогне на жените в бедното си село и така стига до създаването на първия автоматичен стан през 1894. Заедно със сина си Киичиро през 1924 патентоват жакардовия стан, в употреба и до днес. Но този млад мъж Киичиро Тойода, в един момент казва: „Да отворим прозореца. Светът е голям!“ В 1935 компанията пуска първия седан, а в момента произвежда и продава на всички континенти. </a:t>
            </a:r>
            <a:r>
              <a:rPr b="1"/>
              <a:t>Ценностите – труд, благодарност и служба остават непроменени, но днешната визия е: да свържем хората, автомобилите и общностите в мобилно общество,  което да пази природата и ни създава много повече радост от живота. Защо си позволих тази аналогия? </a:t>
            </a:r>
            <a:r>
              <a:rPr b="1"/>
              <a:t> </a:t>
            </a:r>
            <a:endParaRPr b="1"/>
          </a:p>
          <a:p>
            <a:pPr>
              <a:defRPr b="1"/>
            </a:pPr>
            <a:r>
              <a:t>„Нашето членство се върти около все същите 1,2 милиона в последните 20 години. Ние не растем, нашите членове остаряват. Имаме твърде много клубове, на които им липсват знанията или мотивацията да постигнат въздействие: клубове, които дори не знаят какво правим на глобално ниво, клубове, които не знаят за нашите програми или за нашата фондация, клубове, които дори не знаят как да са част от всичко това.</a:t>
            </a:r>
          </a:p>
          <a:p>
            <a:pPr>
              <a:defRPr b="1"/>
            </a:pPr>
            <a:r>
              <a:t>Ние сме организация на членовете си и за членовете си. И ако искаме да сме в състояние да служим и да постигаме целите си, ние трябва да се грижим за нашите членове.“</a:t>
            </a:r>
          </a:p>
          <a:p>
            <a:pPr>
              <a:defRPr i="1"/>
            </a:pPr>
            <a:r>
              <a:t>BARRY RASSIN, RI PRESIDENT-ELECT’S THEME ADDRESS TO THE 2018 INTERNATIONAL ASSEMBLY </a:t>
            </a:r>
          </a:p>
          <a:p>
            <a:pPr/>
          </a:p>
          <a:p>
            <a:pPr/>
            <a:r>
              <a:t> </a:t>
            </a:r>
          </a:p>
          <a:p>
            <a:pPr/>
            <a:r>
              <a:t> </a:t>
            </a:r>
          </a:p>
          <a:p>
            <a:pPr>
              <a:defRPr b="1"/>
            </a:pP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png"/></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png"/></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6.png"/><Relationship Id="rId4" Type="http://schemas.openxmlformats.org/officeDocument/2006/relationships/image" Target="../media/image3.png"/></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7.png"/><Relationship Id="rId4" Type="http://schemas.openxmlformats.org/officeDocument/2006/relationships/image" Target="../media/image8.png"/></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7.png"/><Relationship Id="rId4" Type="http://schemas.openxmlformats.org/officeDocument/2006/relationships/image" Target="../media/image8.png"/></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3.png"/></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 Id="rId3" Type="http://schemas.openxmlformats.org/officeDocument/2006/relationships/image" Target="../media/image6.png"/><Relationship Id="rId4" Type="http://schemas.openxmlformats.org/officeDocument/2006/relationships/image" Target="../media/image9.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Slide">
    <p:spTree>
      <p:nvGrpSpPr>
        <p:cNvPr id="1" name=""/>
        <p:cNvGrpSpPr/>
        <p:nvPr/>
      </p:nvGrpSpPr>
      <p:grpSpPr>
        <a:xfrm>
          <a:off x="0" y="0"/>
          <a:ext cx="0" cy="0"/>
          <a:chOff x="0" y="0"/>
          <a:chExt cx="0" cy="0"/>
        </a:xfrm>
      </p:grpSpPr>
      <p:sp>
        <p:nvSpPr>
          <p:cNvPr id="17" name="Rectangle 6"/>
          <p:cNvSpPr/>
          <p:nvPr/>
        </p:nvSpPr>
        <p:spPr>
          <a:xfrm>
            <a:off x="0" y="0"/>
            <a:ext cx="9144000" cy="6858000"/>
          </a:xfrm>
          <a:prstGeom prst="rect">
            <a:avLst/>
          </a:prstGeom>
          <a:solidFill>
            <a:srgbClr val="E6E5D8"/>
          </a:solidFill>
          <a:ln w="12700">
            <a:miter lim="400000"/>
          </a:ln>
        </p:spPr>
        <p:txBody>
          <a:bodyPr lIns="45719" rIns="45719" anchor="ctr"/>
          <a:lstStyle/>
          <a:p>
            <a:pPr algn="ctr">
              <a:defRPr>
                <a:solidFill>
                  <a:srgbClr val="FFFFFF"/>
                </a:solidFill>
              </a:defRPr>
            </a:pPr>
          </a:p>
        </p:txBody>
      </p:sp>
      <p:pic>
        <p:nvPicPr>
          <p:cNvPr id="18" name="Picture 3" descr="Picture 3"/>
          <p:cNvPicPr>
            <a:picLocks noChangeAspect="1"/>
          </p:cNvPicPr>
          <p:nvPr/>
        </p:nvPicPr>
        <p:blipFill>
          <a:blip r:embed="rId2">
            <a:extLst/>
          </a:blip>
          <a:stretch>
            <a:fillRect/>
          </a:stretch>
        </p:blipFill>
        <p:spPr>
          <a:xfrm>
            <a:off x="458787" y="6165850"/>
            <a:ext cx="1216026" cy="457200"/>
          </a:xfrm>
          <a:prstGeom prst="rect">
            <a:avLst/>
          </a:prstGeom>
          <a:ln w="12700">
            <a:miter lim="400000"/>
          </a:ln>
        </p:spPr>
      </p:pic>
      <p:pic>
        <p:nvPicPr>
          <p:cNvPr id="19" name="Picture 4" descr="Picture 4"/>
          <p:cNvPicPr>
            <a:picLocks noChangeAspect="1"/>
          </p:cNvPicPr>
          <p:nvPr/>
        </p:nvPicPr>
        <p:blipFill>
          <a:blip r:embed="rId3">
            <a:extLst/>
          </a:blip>
          <a:stretch>
            <a:fillRect/>
          </a:stretch>
        </p:blipFill>
        <p:spPr>
          <a:xfrm>
            <a:off x="5562600" y="152400"/>
            <a:ext cx="3124200" cy="3124200"/>
          </a:xfrm>
          <a:prstGeom prst="rect">
            <a:avLst/>
          </a:prstGeom>
          <a:ln w="12700">
            <a:miter lim="400000"/>
          </a:ln>
        </p:spPr>
      </p:pic>
      <p:sp>
        <p:nvSpPr>
          <p:cNvPr id="20"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21" name="TextBox 5"/>
          <p:cNvSpPr txBox="1"/>
          <p:nvPr/>
        </p:nvSpPr>
        <p:spPr>
          <a:xfrm>
            <a:off x="2595254" y="620687"/>
            <a:ext cx="2818319" cy="1107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1400">
                <a:solidFill>
                  <a:srgbClr val="4B4742"/>
                </a:solidFill>
                <a:latin typeface="Georgia"/>
                <a:ea typeface="Georgia"/>
                <a:cs typeface="Georgia"/>
                <a:sym typeface="Georgia"/>
              </a:defRPr>
            </a:pPr>
            <a:r>
              <a:t>Година 201</a:t>
            </a:r>
            <a:r>
              <a:t>8</a:t>
            </a:r>
            <a:r>
              <a:t>-201</a:t>
            </a:r>
            <a:r>
              <a:t>9</a:t>
            </a:r>
          </a:p>
          <a:p>
            <a:pPr>
              <a:defRPr sz="1400">
                <a:solidFill>
                  <a:srgbClr val="4B4742"/>
                </a:solidFill>
                <a:latin typeface="Georgia"/>
                <a:ea typeface="Georgia"/>
                <a:cs typeface="Georgia"/>
                <a:sym typeface="Georgia"/>
              </a:defRPr>
            </a:pPr>
            <a:r>
              <a:t>Президент РИ: </a:t>
            </a:r>
            <a:r>
              <a:t>Бари Расин</a:t>
            </a:r>
          </a:p>
          <a:p>
            <a:pPr>
              <a:defRPr sz="1400">
                <a:solidFill>
                  <a:srgbClr val="4B4742"/>
                </a:solidFill>
                <a:latin typeface="Georgia"/>
                <a:ea typeface="Georgia"/>
                <a:cs typeface="Georgia"/>
                <a:sym typeface="Georgia"/>
              </a:defRPr>
            </a:pPr>
            <a:r>
              <a:t>ДГ 2018-19:  Веселин Димитров</a:t>
            </a:r>
            <a:endParaRPr sz="2400">
              <a:latin typeface="+mn-lt"/>
              <a:ea typeface="+mn-ea"/>
              <a:cs typeface="+mn-cs"/>
              <a:sym typeface="Arial"/>
            </a:endParaRPr>
          </a:p>
          <a:p>
            <a:pPr>
              <a:defRPr sz="1400">
                <a:solidFill>
                  <a:srgbClr val="4B4742"/>
                </a:solidFill>
                <a:latin typeface="Georgia"/>
                <a:ea typeface="Georgia"/>
                <a:cs typeface="Georgia"/>
                <a:sym typeface="Georgia"/>
              </a:defRPr>
            </a:pPr>
            <a:r>
              <a:t>ДГЕ 2019-20: Митко Минев</a:t>
            </a:r>
          </a:p>
          <a:p>
            <a:pPr>
              <a:defRPr sz="1400">
                <a:solidFill>
                  <a:srgbClr val="4B4742"/>
                </a:solidFill>
                <a:latin typeface="Georgia"/>
                <a:ea typeface="Georgia"/>
                <a:cs typeface="Georgia"/>
                <a:sym typeface="Georgia"/>
              </a:defRPr>
            </a:pPr>
            <a:r>
              <a:t>Дистрикт 2482</a:t>
            </a:r>
          </a:p>
        </p:txBody>
      </p:sp>
      <p:pic>
        <p:nvPicPr>
          <p:cNvPr id="22" name="Picture 7" descr="Picture 7"/>
          <p:cNvPicPr>
            <a:picLocks noChangeAspect="1"/>
          </p:cNvPicPr>
          <p:nvPr/>
        </p:nvPicPr>
        <p:blipFill>
          <a:blip r:embed="rId4">
            <a:extLst/>
          </a:blip>
          <a:srcRect l="8704" t="9051" r="13147" b="20925"/>
          <a:stretch>
            <a:fillRect/>
          </a:stretch>
        </p:blipFill>
        <p:spPr>
          <a:xfrm>
            <a:off x="435881" y="19782"/>
            <a:ext cx="1975880" cy="1770458"/>
          </a:xfrm>
          <a:prstGeom prst="rect">
            <a:avLst/>
          </a:prstGeom>
          <a:ln w="12700">
            <a:miter lim="400000"/>
          </a:ln>
        </p:spPr>
      </p:pic>
      <p:sp>
        <p:nvSpPr>
          <p:cNvPr id="23" name="Title Text"/>
          <p:cNvSpPr txBox="1"/>
          <p:nvPr>
            <p:ph type="title"/>
          </p:nvPr>
        </p:nvSpPr>
        <p:spPr>
          <a:xfrm>
            <a:off x="-76200" y="3429000"/>
            <a:ext cx="9296400" cy="990600"/>
          </a:xfrm>
          <a:prstGeom prst="rect">
            <a:avLst/>
          </a:prstGeom>
          <a:solidFill>
            <a:srgbClr val="00AEEF"/>
          </a:solidFill>
          <a:effectLst>
            <a:outerShdw sx="100000" sy="100000" kx="0" ky="0" algn="b" rotWithShape="0" blurRad="63500" dist="50800" dir="2700000">
              <a:srgbClr val="000000">
                <a:alpha val="40000"/>
              </a:srgbClr>
            </a:outerShdw>
          </a:effectLst>
        </p:spPr>
        <p:txBody>
          <a:bodyPr lIns="0" tIns="0" rIns="0" bIns="0" anchor="b"/>
          <a:lstStyle>
            <a:lvl1pPr algn="l">
              <a:defRPr>
                <a:solidFill>
                  <a:srgbClr val="FFFFFF"/>
                </a:solidFill>
                <a:latin typeface="Arial Narrow"/>
                <a:ea typeface="Arial Narrow"/>
                <a:cs typeface="Arial Narrow"/>
                <a:sym typeface="Arial Narrow"/>
              </a:defRPr>
            </a:lvl1pPr>
          </a:lstStyle>
          <a:p>
            <a:pPr/>
            <a:r>
              <a:t>Title Text</a:t>
            </a:r>
          </a:p>
        </p:txBody>
      </p:sp>
      <p:sp>
        <p:nvSpPr>
          <p:cNvPr id="24" name="Body Level One…"/>
          <p:cNvSpPr txBox="1"/>
          <p:nvPr>
            <p:ph type="body" sz="quarter" idx="1"/>
          </p:nvPr>
        </p:nvSpPr>
        <p:spPr>
          <a:xfrm>
            <a:off x="533400" y="4611744"/>
            <a:ext cx="6400800" cy="950857"/>
          </a:xfrm>
          <a:prstGeom prst="rect">
            <a:avLst/>
          </a:prstGeom>
        </p:spPr>
        <p:txBody>
          <a:bodyPr lIns="0" tIns="0" rIns="0" bIns="0"/>
          <a:lstStyle>
            <a:lvl1pPr marL="0" indent="0">
              <a:spcBef>
                <a:spcPts val="500"/>
              </a:spcBef>
              <a:buSzTx/>
              <a:buFontTx/>
              <a:buNone/>
              <a:defRPr sz="2200">
                <a:solidFill>
                  <a:srgbClr val="00AEEF"/>
                </a:solidFill>
                <a:latin typeface="Georgia"/>
                <a:ea typeface="Georgia"/>
                <a:cs typeface="Georgia"/>
                <a:sym typeface="Georgia"/>
              </a:defRPr>
            </a:lvl1pPr>
            <a:lvl2pPr marL="0" indent="457200">
              <a:spcBef>
                <a:spcPts val="500"/>
              </a:spcBef>
              <a:buSzTx/>
              <a:buFontTx/>
              <a:buNone/>
              <a:defRPr sz="2200">
                <a:solidFill>
                  <a:srgbClr val="00AEEF"/>
                </a:solidFill>
                <a:latin typeface="Georgia"/>
                <a:ea typeface="Georgia"/>
                <a:cs typeface="Georgia"/>
                <a:sym typeface="Georgia"/>
              </a:defRPr>
            </a:lvl2pPr>
            <a:lvl3pPr marL="0" indent="914400">
              <a:spcBef>
                <a:spcPts val="500"/>
              </a:spcBef>
              <a:buSzTx/>
              <a:buFontTx/>
              <a:buNone/>
              <a:defRPr sz="2200">
                <a:solidFill>
                  <a:srgbClr val="00AEEF"/>
                </a:solidFill>
                <a:latin typeface="Georgia"/>
                <a:ea typeface="Georgia"/>
                <a:cs typeface="Georgia"/>
                <a:sym typeface="Georgia"/>
              </a:defRPr>
            </a:lvl3pPr>
            <a:lvl4pPr marL="0" indent="1371600">
              <a:spcBef>
                <a:spcPts val="500"/>
              </a:spcBef>
              <a:buSzTx/>
              <a:buFontTx/>
              <a:buNone/>
              <a:defRPr sz="2200">
                <a:solidFill>
                  <a:srgbClr val="00AEEF"/>
                </a:solidFill>
                <a:latin typeface="Georgia"/>
                <a:ea typeface="Georgia"/>
                <a:cs typeface="Georgia"/>
                <a:sym typeface="Georgia"/>
              </a:defRPr>
            </a:lvl4pPr>
            <a:lvl5pPr marL="0" indent="1828800">
              <a:spcBef>
                <a:spcPts val="500"/>
              </a:spcBef>
              <a:buSzTx/>
              <a:buFontTx/>
              <a:buNone/>
              <a:defRPr sz="2200">
                <a:solidFill>
                  <a:srgbClr val="00AEEF"/>
                </a:solidFill>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sp>
        <p:nvSpPr>
          <p:cNvPr id="25" name="TextBox 13"/>
          <p:cNvSpPr txBox="1"/>
          <p:nvPr/>
        </p:nvSpPr>
        <p:spPr>
          <a:xfrm>
            <a:off x="2595254" y="620687"/>
            <a:ext cx="2818319" cy="1107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1400">
                <a:solidFill>
                  <a:srgbClr val="4B4742"/>
                </a:solidFill>
                <a:latin typeface="Georgia"/>
                <a:ea typeface="Georgia"/>
                <a:cs typeface="Georgia"/>
                <a:sym typeface="Georgia"/>
              </a:defRPr>
            </a:pPr>
            <a:r>
              <a:t>Година 201</a:t>
            </a:r>
            <a:r>
              <a:t>8</a:t>
            </a:r>
            <a:r>
              <a:t>-201</a:t>
            </a:r>
            <a:r>
              <a:t>9</a:t>
            </a:r>
          </a:p>
          <a:p>
            <a:pPr>
              <a:defRPr sz="1400">
                <a:solidFill>
                  <a:srgbClr val="4B4742"/>
                </a:solidFill>
                <a:latin typeface="Georgia"/>
                <a:ea typeface="Georgia"/>
                <a:cs typeface="Georgia"/>
                <a:sym typeface="Georgia"/>
              </a:defRPr>
            </a:pPr>
            <a:r>
              <a:t>Президент РИ: </a:t>
            </a:r>
            <a:r>
              <a:t>Бари Расин</a:t>
            </a:r>
          </a:p>
          <a:p>
            <a:pPr>
              <a:defRPr sz="1400">
                <a:solidFill>
                  <a:srgbClr val="4B4742"/>
                </a:solidFill>
                <a:latin typeface="Georgia"/>
                <a:ea typeface="Georgia"/>
                <a:cs typeface="Georgia"/>
                <a:sym typeface="Georgia"/>
              </a:defRPr>
            </a:pPr>
            <a:r>
              <a:t>ДГ 2018-19:  Веселин Димитров</a:t>
            </a:r>
            <a:endParaRPr sz="2400">
              <a:latin typeface="+mn-lt"/>
              <a:ea typeface="+mn-ea"/>
              <a:cs typeface="+mn-cs"/>
              <a:sym typeface="Arial"/>
            </a:endParaRPr>
          </a:p>
          <a:p>
            <a:pPr>
              <a:defRPr sz="1400">
                <a:solidFill>
                  <a:srgbClr val="4B4742"/>
                </a:solidFill>
                <a:latin typeface="Georgia"/>
                <a:ea typeface="Georgia"/>
                <a:cs typeface="Georgia"/>
                <a:sym typeface="Georgia"/>
              </a:defRPr>
            </a:pPr>
            <a:r>
              <a:t>ДГЕ 2019-20: Митко Минев</a:t>
            </a:r>
          </a:p>
          <a:p>
            <a:pPr>
              <a:defRPr sz="1400">
                <a:solidFill>
                  <a:srgbClr val="4B4742"/>
                </a:solidFill>
                <a:latin typeface="Georgia"/>
                <a:ea typeface="Georgia"/>
                <a:cs typeface="Georgia"/>
                <a:sym typeface="Georgia"/>
              </a:defRPr>
            </a:pPr>
            <a:r>
              <a:t>Дистрикт 2482</a:t>
            </a:r>
          </a:p>
        </p:txBody>
      </p:sp>
      <p:pic>
        <p:nvPicPr>
          <p:cNvPr id="26" name="Picture 1" descr="Picture 1"/>
          <p:cNvPicPr>
            <a:picLocks noChangeAspect="1"/>
          </p:cNvPicPr>
          <p:nvPr/>
        </p:nvPicPr>
        <p:blipFill>
          <a:blip r:embed="rId4">
            <a:extLst/>
          </a:blip>
          <a:srcRect l="8704" t="9051" r="13147" b="20925"/>
          <a:stretch>
            <a:fillRect/>
          </a:stretch>
        </p:blipFill>
        <p:spPr>
          <a:xfrm>
            <a:off x="435881" y="19782"/>
            <a:ext cx="1975880" cy="1770458"/>
          </a:xfrm>
          <a:prstGeom prst="rect">
            <a:avLst/>
          </a:prstGeom>
          <a:ln w="12700">
            <a:miter lim="400000"/>
          </a:ln>
        </p:spPr>
      </p:pic>
      <p:sp>
        <p:nvSpPr>
          <p:cNvPr id="27"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1_Title and Content">
    <p:spTree>
      <p:nvGrpSpPr>
        <p:cNvPr id="1" name=""/>
        <p:cNvGrpSpPr/>
        <p:nvPr/>
      </p:nvGrpSpPr>
      <p:grpSpPr>
        <a:xfrm>
          <a:off x="0" y="0"/>
          <a:ext cx="0" cy="0"/>
          <a:chOff x="0" y="0"/>
          <a:chExt cx="0" cy="0"/>
        </a:xfrm>
      </p:grpSpPr>
      <p:sp>
        <p:nvSpPr>
          <p:cNvPr id="146"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147"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148"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149" name="Rectangle 3"/>
          <p:cNvSpPr/>
          <p:nvPr/>
        </p:nvSpPr>
        <p:spPr>
          <a:xfrm>
            <a:off x="0" y="0"/>
            <a:ext cx="9144000" cy="6858000"/>
          </a:xfrm>
          <a:prstGeom prst="rect">
            <a:avLst/>
          </a:prstGeom>
          <a:ln w="3175">
            <a:solidFill>
              <a:srgbClr val="958D85"/>
            </a:solidFill>
          </a:ln>
        </p:spPr>
        <p:txBody>
          <a:bodyPr lIns="45719" rIns="45719" anchor="ctr"/>
          <a:lstStyle/>
          <a:p>
            <a:pPr algn="ctr">
              <a:defRPr>
                <a:solidFill>
                  <a:srgbClr val="FFFFFF"/>
                </a:solidFill>
              </a:defRPr>
            </a:pPr>
          </a:p>
        </p:txBody>
      </p:sp>
      <p:sp>
        <p:nvSpPr>
          <p:cNvPr id="150" name="Rectangle 4"/>
          <p:cNvSpPr/>
          <p:nvPr/>
        </p:nvSpPr>
        <p:spPr>
          <a:xfrm>
            <a:off x="-76200" y="457200"/>
            <a:ext cx="9296400" cy="533400"/>
          </a:xfrm>
          <a:prstGeom prst="rect">
            <a:avLst/>
          </a:prstGeom>
          <a:solidFill>
            <a:srgbClr val="005DAA"/>
          </a:solidFill>
          <a:ln w="12700">
            <a:miter lim="400000"/>
          </a:ln>
          <a:effectLst>
            <a:outerShdw sx="100000" sy="100000" kx="0" ky="0" algn="b" rotWithShape="0" blurRad="88900" dist="61087" dir="5400000">
              <a:srgbClr val="808080">
                <a:alpha val="25000"/>
              </a:srgbClr>
            </a:outerShdw>
          </a:effectLst>
        </p:spPr>
        <p:txBody>
          <a:bodyPr lIns="45719" rIns="45719" anchor="ctr"/>
          <a:lstStyle/>
          <a:p>
            <a:pPr algn="ctr">
              <a:defRPr>
                <a:solidFill>
                  <a:srgbClr val="FFFFFF"/>
                </a:solidFill>
              </a:defRPr>
            </a:pPr>
          </a:p>
        </p:txBody>
      </p:sp>
      <p:sp>
        <p:nvSpPr>
          <p:cNvPr id="151" name="Title Text"/>
          <p:cNvSpPr txBox="1"/>
          <p:nvPr>
            <p:ph type="title"/>
          </p:nvPr>
        </p:nvSpPr>
        <p:spPr>
          <a:xfrm>
            <a:off x="381000" y="457200"/>
            <a:ext cx="8763000" cy="533400"/>
          </a:xfrm>
          <a:prstGeom prst="rect">
            <a:avLst/>
          </a:prstGeom>
        </p:spPr>
        <p:txBody>
          <a:bodyPr lIns="0" tIns="0" rIns="0" bIns="0" anchor="ctr"/>
          <a:lstStyle>
            <a:lvl1pPr algn="l">
              <a:defRPr sz="2000">
                <a:solidFill>
                  <a:srgbClr val="FFFFFF"/>
                </a:solidFill>
                <a:latin typeface="Arial Narrow"/>
                <a:ea typeface="Arial Narrow"/>
                <a:cs typeface="Arial Narrow"/>
                <a:sym typeface="Arial Narrow"/>
              </a:defRPr>
            </a:lvl1pPr>
          </a:lstStyle>
          <a:p>
            <a:pPr/>
            <a:r>
              <a:t>Title Text</a:t>
            </a:r>
          </a:p>
        </p:txBody>
      </p:sp>
      <p:sp>
        <p:nvSpPr>
          <p:cNvPr id="152" name="Body Level One…"/>
          <p:cNvSpPr txBox="1"/>
          <p:nvPr>
            <p:ph type="body" idx="1"/>
          </p:nvPr>
        </p:nvSpPr>
        <p:spPr>
          <a:xfrm>
            <a:off x="457200" y="1219200"/>
            <a:ext cx="8229600" cy="4525963"/>
          </a:xfrm>
          <a:prstGeom prst="rect">
            <a:avLst/>
          </a:prstGeom>
        </p:spPr>
        <p:txBody>
          <a:bodyPr/>
          <a:lstStyle>
            <a:lvl1pPr>
              <a:defRPr sz="3000">
                <a:solidFill>
                  <a:srgbClr val="58585A"/>
                </a:solidFill>
                <a:latin typeface="Georgia"/>
                <a:ea typeface="Georgia"/>
                <a:cs typeface="Georgia"/>
                <a:sym typeface="Georgia"/>
              </a:defRPr>
            </a:lvl1pPr>
            <a:lvl2pPr marL="786911" indent="-329711">
              <a:defRPr sz="3000">
                <a:solidFill>
                  <a:srgbClr val="58585A"/>
                </a:solidFill>
                <a:latin typeface="Georgia"/>
                <a:ea typeface="Georgia"/>
                <a:cs typeface="Georgia"/>
                <a:sym typeface="Georgia"/>
              </a:defRPr>
            </a:lvl2pPr>
            <a:lvl3pPr marL="1226127" indent="-311727">
              <a:defRPr sz="3000">
                <a:solidFill>
                  <a:srgbClr val="58585A"/>
                </a:solidFill>
                <a:latin typeface="Georgia"/>
                <a:ea typeface="Georgia"/>
                <a:cs typeface="Georgia"/>
                <a:sym typeface="Georgia"/>
              </a:defRPr>
            </a:lvl3pPr>
            <a:lvl4pPr marL="1752600" indent="-381000">
              <a:defRPr sz="3000">
                <a:solidFill>
                  <a:srgbClr val="58585A"/>
                </a:solidFill>
                <a:latin typeface="Georgia"/>
                <a:ea typeface="Georgia"/>
                <a:cs typeface="Georgia"/>
                <a:sym typeface="Georgia"/>
              </a:defRPr>
            </a:lvl4pPr>
            <a:lvl5pPr marL="2257425" indent="-428625">
              <a:defRPr sz="3000">
                <a:solidFill>
                  <a:srgbClr val="58585A"/>
                </a:solidFill>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pic>
        <p:nvPicPr>
          <p:cNvPr id="153" name="Picture 7" descr="Picture 7"/>
          <p:cNvPicPr>
            <a:picLocks noChangeAspect="1"/>
          </p:cNvPicPr>
          <p:nvPr/>
        </p:nvPicPr>
        <p:blipFill>
          <a:blip r:embed="rId3">
            <a:extLst/>
          </a:blip>
          <a:srcRect l="58889" t="25490" r="8332" b="24712"/>
          <a:stretch>
            <a:fillRect/>
          </a:stretch>
        </p:blipFill>
        <p:spPr>
          <a:xfrm>
            <a:off x="7630615" y="409810"/>
            <a:ext cx="1117849" cy="606293"/>
          </a:xfrm>
          <a:prstGeom prst="rect">
            <a:avLst/>
          </a:prstGeom>
          <a:ln w="12700">
            <a:miter lim="400000"/>
          </a:ln>
        </p:spPr>
      </p:pic>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4_Title and Content">
    <p:spTree>
      <p:nvGrpSpPr>
        <p:cNvPr id="1" name=""/>
        <p:cNvGrpSpPr/>
        <p:nvPr/>
      </p:nvGrpSpPr>
      <p:grpSpPr>
        <a:xfrm>
          <a:off x="0" y="0"/>
          <a:ext cx="0" cy="0"/>
          <a:chOff x="0" y="0"/>
          <a:chExt cx="0" cy="0"/>
        </a:xfrm>
      </p:grpSpPr>
      <p:sp>
        <p:nvSpPr>
          <p:cNvPr id="160"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161"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162"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163" name="Rectangle 3"/>
          <p:cNvSpPr/>
          <p:nvPr/>
        </p:nvSpPr>
        <p:spPr>
          <a:xfrm>
            <a:off x="0" y="0"/>
            <a:ext cx="9144000" cy="6858000"/>
          </a:xfrm>
          <a:prstGeom prst="rect">
            <a:avLst/>
          </a:prstGeom>
          <a:ln w="3175">
            <a:solidFill>
              <a:srgbClr val="958D85"/>
            </a:solidFill>
          </a:ln>
        </p:spPr>
        <p:txBody>
          <a:bodyPr lIns="45719" rIns="45719" anchor="ctr"/>
          <a:lstStyle/>
          <a:p>
            <a:pPr algn="ctr">
              <a:defRPr>
                <a:solidFill>
                  <a:srgbClr val="FFFFFF"/>
                </a:solidFill>
              </a:defRPr>
            </a:pPr>
          </a:p>
        </p:txBody>
      </p:sp>
      <p:sp>
        <p:nvSpPr>
          <p:cNvPr id="164" name="Rectangle 4"/>
          <p:cNvSpPr/>
          <p:nvPr/>
        </p:nvSpPr>
        <p:spPr>
          <a:xfrm>
            <a:off x="-76200" y="457200"/>
            <a:ext cx="9296400" cy="533400"/>
          </a:xfrm>
          <a:prstGeom prst="rect">
            <a:avLst/>
          </a:prstGeom>
          <a:solidFill>
            <a:srgbClr val="00246C"/>
          </a:solidFill>
          <a:ln w="12700">
            <a:miter lim="400000"/>
          </a:ln>
          <a:effectLst>
            <a:outerShdw sx="100000" sy="100000" kx="0" ky="0" algn="b" rotWithShape="0" blurRad="88900" dist="61087" dir="5400000">
              <a:srgbClr val="808080">
                <a:alpha val="25000"/>
              </a:srgbClr>
            </a:outerShdw>
          </a:effectLst>
        </p:spPr>
        <p:txBody>
          <a:bodyPr lIns="45719" rIns="45719" anchor="ctr"/>
          <a:lstStyle/>
          <a:p>
            <a:pPr algn="ctr">
              <a:defRPr>
                <a:solidFill>
                  <a:srgbClr val="FFFFFF"/>
                </a:solidFill>
              </a:defRPr>
            </a:pPr>
          </a:p>
        </p:txBody>
      </p:sp>
      <p:sp>
        <p:nvSpPr>
          <p:cNvPr id="165" name="Title Text"/>
          <p:cNvSpPr txBox="1"/>
          <p:nvPr>
            <p:ph type="title"/>
          </p:nvPr>
        </p:nvSpPr>
        <p:spPr>
          <a:xfrm>
            <a:off x="381000" y="457200"/>
            <a:ext cx="8763000" cy="533400"/>
          </a:xfrm>
          <a:prstGeom prst="rect">
            <a:avLst/>
          </a:prstGeom>
        </p:spPr>
        <p:txBody>
          <a:bodyPr lIns="0" tIns="0" rIns="0" bIns="0" anchor="ctr"/>
          <a:lstStyle>
            <a:lvl1pPr algn="l">
              <a:defRPr sz="2000">
                <a:solidFill>
                  <a:srgbClr val="FFFFFF"/>
                </a:solidFill>
                <a:latin typeface="Arial Narrow"/>
                <a:ea typeface="Arial Narrow"/>
                <a:cs typeface="Arial Narrow"/>
                <a:sym typeface="Arial Narrow"/>
              </a:defRPr>
            </a:lvl1pPr>
          </a:lstStyle>
          <a:p>
            <a:pPr/>
            <a:r>
              <a:t>Title Text</a:t>
            </a:r>
          </a:p>
        </p:txBody>
      </p:sp>
      <p:sp>
        <p:nvSpPr>
          <p:cNvPr id="166" name="Body Level One…"/>
          <p:cNvSpPr txBox="1"/>
          <p:nvPr>
            <p:ph type="body" idx="1"/>
          </p:nvPr>
        </p:nvSpPr>
        <p:spPr>
          <a:xfrm>
            <a:off x="457200" y="1219200"/>
            <a:ext cx="8229600" cy="4525963"/>
          </a:xfrm>
          <a:prstGeom prst="rect">
            <a:avLst/>
          </a:prstGeom>
        </p:spPr>
        <p:txBody>
          <a:bodyPr/>
          <a:lstStyle>
            <a:lvl1pPr>
              <a:defRPr sz="3000">
                <a:solidFill>
                  <a:srgbClr val="58585A"/>
                </a:solidFill>
                <a:latin typeface="Georgia"/>
                <a:ea typeface="Georgia"/>
                <a:cs typeface="Georgia"/>
                <a:sym typeface="Georgia"/>
              </a:defRPr>
            </a:lvl1pPr>
            <a:lvl2pPr marL="786911" indent="-329711">
              <a:defRPr sz="3000">
                <a:solidFill>
                  <a:srgbClr val="58585A"/>
                </a:solidFill>
                <a:latin typeface="Georgia"/>
                <a:ea typeface="Georgia"/>
                <a:cs typeface="Georgia"/>
                <a:sym typeface="Georgia"/>
              </a:defRPr>
            </a:lvl2pPr>
            <a:lvl3pPr marL="1226127" indent="-311727">
              <a:defRPr sz="3000">
                <a:solidFill>
                  <a:srgbClr val="58585A"/>
                </a:solidFill>
                <a:latin typeface="Georgia"/>
                <a:ea typeface="Georgia"/>
                <a:cs typeface="Georgia"/>
                <a:sym typeface="Georgia"/>
              </a:defRPr>
            </a:lvl3pPr>
            <a:lvl4pPr marL="1752600" indent="-381000">
              <a:defRPr sz="3000">
                <a:solidFill>
                  <a:srgbClr val="58585A"/>
                </a:solidFill>
                <a:latin typeface="Georgia"/>
                <a:ea typeface="Georgia"/>
                <a:cs typeface="Georgia"/>
                <a:sym typeface="Georgia"/>
              </a:defRPr>
            </a:lvl4pPr>
            <a:lvl5pPr marL="2257425" indent="-428625">
              <a:defRPr sz="3000">
                <a:solidFill>
                  <a:srgbClr val="58585A"/>
                </a:solidFill>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pic>
        <p:nvPicPr>
          <p:cNvPr id="167" name="Picture 7" descr="Picture 7"/>
          <p:cNvPicPr>
            <a:picLocks noChangeAspect="1"/>
          </p:cNvPicPr>
          <p:nvPr/>
        </p:nvPicPr>
        <p:blipFill>
          <a:blip r:embed="rId3">
            <a:extLst/>
          </a:blip>
          <a:srcRect l="58889" t="25490" r="8332" b="24712"/>
          <a:stretch>
            <a:fillRect/>
          </a:stretch>
        </p:blipFill>
        <p:spPr>
          <a:xfrm>
            <a:off x="7630615" y="409810"/>
            <a:ext cx="1117849" cy="606293"/>
          </a:xfrm>
          <a:prstGeom prst="rect">
            <a:avLst/>
          </a:prstGeom>
          <a:ln w="12700">
            <a:miter lim="400000"/>
          </a:ln>
        </p:spPr>
      </p:pic>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_Title and Content">
    <p:spTree>
      <p:nvGrpSpPr>
        <p:cNvPr id="1" name=""/>
        <p:cNvGrpSpPr/>
        <p:nvPr/>
      </p:nvGrpSpPr>
      <p:grpSpPr>
        <a:xfrm>
          <a:off x="0" y="0"/>
          <a:ext cx="0" cy="0"/>
          <a:chOff x="0" y="0"/>
          <a:chExt cx="0" cy="0"/>
        </a:xfrm>
      </p:grpSpPr>
      <p:sp>
        <p:nvSpPr>
          <p:cNvPr id="174"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175"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176"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177" name="Rectangle 3"/>
          <p:cNvSpPr/>
          <p:nvPr/>
        </p:nvSpPr>
        <p:spPr>
          <a:xfrm>
            <a:off x="0" y="0"/>
            <a:ext cx="9144000" cy="6858000"/>
          </a:xfrm>
          <a:prstGeom prst="rect">
            <a:avLst/>
          </a:prstGeom>
          <a:ln w="3175">
            <a:solidFill>
              <a:srgbClr val="958D85"/>
            </a:solidFill>
          </a:ln>
        </p:spPr>
        <p:txBody>
          <a:bodyPr lIns="45719" rIns="45719" anchor="ctr"/>
          <a:lstStyle/>
          <a:p>
            <a:pPr algn="ctr">
              <a:defRPr>
                <a:solidFill>
                  <a:srgbClr val="FFFFFF"/>
                </a:solidFill>
              </a:defRPr>
            </a:pPr>
          </a:p>
        </p:txBody>
      </p:sp>
      <p:sp>
        <p:nvSpPr>
          <p:cNvPr id="178" name="Rectangle 4"/>
          <p:cNvSpPr/>
          <p:nvPr/>
        </p:nvSpPr>
        <p:spPr>
          <a:xfrm>
            <a:off x="-76200" y="457200"/>
            <a:ext cx="9296400" cy="533400"/>
          </a:xfrm>
          <a:prstGeom prst="rect">
            <a:avLst/>
          </a:prstGeom>
          <a:solidFill>
            <a:schemeClr val="accent3"/>
          </a:solidFill>
          <a:ln w="12700">
            <a:miter lim="400000"/>
          </a:ln>
          <a:effectLst>
            <a:outerShdw sx="100000" sy="100000" kx="0" ky="0" algn="b" rotWithShape="0" blurRad="88900" dist="61087" dir="5400000">
              <a:srgbClr val="808080">
                <a:alpha val="25000"/>
              </a:srgbClr>
            </a:outerShdw>
          </a:effectLst>
        </p:spPr>
        <p:txBody>
          <a:bodyPr lIns="45719" rIns="45719" anchor="ctr"/>
          <a:lstStyle/>
          <a:p>
            <a:pPr algn="ctr">
              <a:defRPr>
                <a:solidFill>
                  <a:srgbClr val="FFFFFF"/>
                </a:solidFill>
              </a:defRPr>
            </a:pPr>
          </a:p>
        </p:txBody>
      </p:sp>
      <p:sp>
        <p:nvSpPr>
          <p:cNvPr id="179" name="Title Text"/>
          <p:cNvSpPr txBox="1"/>
          <p:nvPr>
            <p:ph type="title"/>
          </p:nvPr>
        </p:nvSpPr>
        <p:spPr>
          <a:xfrm>
            <a:off x="381000" y="457200"/>
            <a:ext cx="8763000" cy="533400"/>
          </a:xfrm>
          <a:prstGeom prst="rect">
            <a:avLst/>
          </a:prstGeom>
        </p:spPr>
        <p:txBody>
          <a:bodyPr lIns="0" tIns="0" rIns="0" bIns="0" anchor="ctr"/>
          <a:lstStyle>
            <a:lvl1pPr algn="l">
              <a:defRPr sz="2000">
                <a:solidFill>
                  <a:srgbClr val="FFFFFF"/>
                </a:solidFill>
                <a:latin typeface="Arial Narrow"/>
                <a:ea typeface="Arial Narrow"/>
                <a:cs typeface="Arial Narrow"/>
                <a:sym typeface="Arial Narrow"/>
              </a:defRPr>
            </a:lvl1pPr>
          </a:lstStyle>
          <a:p>
            <a:pPr/>
            <a:r>
              <a:t>Title Text</a:t>
            </a:r>
          </a:p>
        </p:txBody>
      </p:sp>
      <p:sp>
        <p:nvSpPr>
          <p:cNvPr id="180" name="Body Level One…"/>
          <p:cNvSpPr txBox="1"/>
          <p:nvPr>
            <p:ph type="body" idx="1"/>
          </p:nvPr>
        </p:nvSpPr>
        <p:spPr>
          <a:xfrm>
            <a:off x="457200" y="1219200"/>
            <a:ext cx="8229600" cy="4525963"/>
          </a:xfrm>
          <a:prstGeom prst="rect">
            <a:avLst/>
          </a:prstGeom>
        </p:spPr>
        <p:txBody>
          <a:bodyPr/>
          <a:lstStyle>
            <a:lvl1pPr>
              <a:defRPr sz="3000">
                <a:solidFill>
                  <a:srgbClr val="58585A"/>
                </a:solidFill>
                <a:latin typeface="Georgia"/>
                <a:ea typeface="Georgia"/>
                <a:cs typeface="Georgia"/>
                <a:sym typeface="Georgia"/>
              </a:defRPr>
            </a:lvl1pPr>
            <a:lvl2pPr marL="786911" indent="-329711">
              <a:defRPr sz="3000">
                <a:solidFill>
                  <a:srgbClr val="58585A"/>
                </a:solidFill>
                <a:latin typeface="Georgia"/>
                <a:ea typeface="Georgia"/>
                <a:cs typeface="Georgia"/>
                <a:sym typeface="Georgia"/>
              </a:defRPr>
            </a:lvl2pPr>
            <a:lvl3pPr marL="1226127" indent="-311727">
              <a:defRPr sz="3000">
                <a:solidFill>
                  <a:srgbClr val="58585A"/>
                </a:solidFill>
                <a:latin typeface="Georgia"/>
                <a:ea typeface="Georgia"/>
                <a:cs typeface="Georgia"/>
                <a:sym typeface="Georgia"/>
              </a:defRPr>
            </a:lvl3pPr>
            <a:lvl4pPr marL="1752600" indent="-381000">
              <a:defRPr sz="3000">
                <a:solidFill>
                  <a:srgbClr val="58585A"/>
                </a:solidFill>
                <a:latin typeface="Georgia"/>
                <a:ea typeface="Georgia"/>
                <a:cs typeface="Georgia"/>
                <a:sym typeface="Georgia"/>
              </a:defRPr>
            </a:lvl4pPr>
            <a:lvl5pPr marL="2257425" indent="-428625">
              <a:defRPr sz="3000">
                <a:solidFill>
                  <a:srgbClr val="58585A"/>
                </a:solidFill>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pic>
        <p:nvPicPr>
          <p:cNvPr id="181" name="Picture 7" descr="Picture 7"/>
          <p:cNvPicPr>
            <a:picLocks noChangeAspect="1"/>
          </p:cNvPicPr>
          <p:nvPr/>
        </p:nvPicPr>
        <p:blipFill>
          <a:blip r:embed="rId3">
            <a:extLst/>
          </a:blip>
          <a:srcRect l="58889" t="25490" r="8332" b="24712"/>
          <a:stretch>
            <a:fillRect/>
          </a:stretch>
        </p:blipFill>
        <p:spPr>
          <a:xfrm>
            <a:off x="7630615" y="409810"/>
            <a:ext cx="1117849" cy="606293"/>
          </a:xfrm>
          <a:prstGeom prst="rect">
            <a:avLst/>
          </a:prstGeom>
          <a:ln w="12700">
            <a:miter lim="400000"/>
          </a:ln>
        </p:spPr>
      </p:pic>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3_Title and Content">
    <p:spTree>
      <p:nvGrpSpPr>
        <p:cNvPr id="1" name=""/>
        <p:cNvGrpSpPr/>
        <p:nvPr/>
      </p:nvGrpSpPr>
      <p:grpSpPr>
        <a:xfrm>
          <a:off x="0" y="0"/>
          <a:ext cx="0" cy="0"/>
          <a:chOff x="0" y="0"/>
          <a:chExt cx="0" cy="0"/>
        </a:xfrm>
      </p:grpSpPr>
      <p:sp>
        <p:nvSpPr>
          <p:cNvPr id="188"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189"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190"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191" name="Rectangle 3"/>
          <p:cNvSpPr/>
          <p:nvPr/>
        </p:nvSpPr>
        <p:spPr>
          <a:xfrm>
            <a:off x="0" y="0"/>
            <a:ext cx="9144000" cy="6858000"/>
          </a:xfrm>
          <a:prstGeom prst="rect">
            <a:avLst/>
          </a:prstGeom>
          <a:ln w="3175">
            <a:solidFill>
              <a:srgbClr val="958D85"/>
            </a:solidFill>
          </a:ln>
        </p:spPr>
        <p:txBody>
          <a:bodyPr lIns="45719" rIns="45719" anchor="ctr"/>
          <a:lstStyle/>
          <a:p>
            <a:pPr algn="ctr">
              <a:defRPr>
                <a:solidFill>
                  <a:srgbClr val="FFFFFF"/>
                </a:solidFill>
              </a:defRPr>
            </a:pPr>
          </a:p>
        </p:txBody>
      </p:sp>
      <p:sp>
        <p:nvSpPr>
          <p:cNvPr id="192" name="Rectangle 4"/>
          <p:cNvSpPr/>
          <p:nvPr/>
        </p:nvSpPr>
        <p:spPr>
          <a:xfrm>
            <a:off x="-76200" y="457200"/>
            <a:ext cx="9296400" cy="533400"/>
          </a:xfrm>
          <a:prstGeom prst="rect">
            <a:avLst/>
          </a:prstGeom>
          <a:solidFill>
            <a:schemeClr val="accent6"/>
          </a:solidFill>
          <a:ln w="12700">
            <a:miter lim="400000"/>
          </a:ln>
          <a:effectLst>
            <a:outerShdw sx="100000" sy="100000" kx="0" ky="0" algn="b" rotWithShape="0" blurRad="88900" dist="61087" dir="5400000">
              <a:srgbClr val="808080">
                <a:alpha val="25000"/>
              </a:srgbClr>
            </a:outerShdw>
          </a:effectLst>
        </p:spPr>
        <p:txBody>
          <a:bodyPr lIns="45719" rIns="45719" anchor="ctr"/>
          <a:lstStyle/>
          <a:p>
            <a:pPr algn="ctr">
              <a:defRPr>
                <a:solidFill>
                  <a:srgbClr val="FFFFFF"/>
                </a:solidFill>
              </a:defRPr>
            </a:pPr>
          </a:p>
        </p:txBody>
      </p:sp>
      <p:sp>
        <p:nvSpPr>
          <p:cNvPr id="193" name="Title Text"/>
          <p:cNvSpPr txBox="1"/>
          <p:nvPr>
            <p:ph type="title"/>
          </p:nvPr>
        </p:nvSpPr>
        <p:spPr>
          <a:xfrm>
            <a:off x="381000" y="457200"/>
            <a:ext cx="8763000" cy="533400"/>
          </a:xfrm>
          <a:prstGeom prst="rect">
            <a:avLst/>
          </a:prstGeom>
        </p:spPr>
        <p:txBody>
          <a:bodyPr lIns="0" tIns="0" rIns="0" bIns="0" anchor="ctr"/>
          <a:lstStyle>
            <a:lvl1pPr algn="l">
              <a:defRPr sz="2000">
                <a:solidFill>
                  <a:srgbClr val="FFFFFF"/>
                </a:solidFill>
                <a:latin typeface="Arial Narrow"/>
                <a:ea typeface="Arial Narrow"/>
                <a:cs typeface="Arial Narrow"/>
                <a:sym typeface="Arial Narrow"/>
              </a:defRPr>
            </a:lvl1pPr>
          </a:lstStyle>
          <a:p>
            <a:pPr/>
            <a:r>
              <a:t>Title Text</a:t>
            </a:r>
          </a:p>
        </p:txBody>
      </p:sp>
      <p:sp>
        <p:nvSpPr>
          <p:cNvPr id="194" name="Body Level One…"/>
          <p:cNvSpPr txBox="1"/>
          <p:nvPr>
            <p:ph type="body" idx="1"/>
          </p:nvPr>
        </p:nvSpPr>
        <p:spPr>
          <a:xfrm>
            <a:off x="457200" y="1219200"/>
            <a:ext cx="8229600" cy="4525963"/>
          </a:xfrm>
          <a:prstGeom prst="rect">
            <a:avLst/>
          </a:prstGeom>
        </p:spPr>
        <p:txBody>
          <a:bodyPr/>
          <a:lstStyle>
            <a:lvl1pPr>
              <a:defRPr sz="3000">
                <a:solidFill>
                  <a:srgbClr val="58585A"/>
                </a:solidFill>
                <a:latin typeface="Georgia"/>
                <a:ea typeface="Georgia"/>
                <a:cs typeface="Georgia"/>
                <a:sym typeface="Georgia"/>
              </a:defRPr>
            </a:lvl1pPr>
            <a:lvl2pPr marL="786911" indent="-329711">
              <a:defRPr sz="3000">
                <a:solidFill>
                  <a:srgbClr val="58585A"/>
                </a:solidFill>
                <a:latin typeface="Georgia"/>
                <a:ea typeface="Georgia"/>
                <a:cs typeface="Georgia"/>
                <a:sym typeface="Georgia"/>
              </a:defRPr>
            </a:lvl2pPr>
            <a:lvl3pPr marL="1226127" indent="-311727">
              <a:defRPr sz="3000">
                <a:solidFill>
                  <a:srgbClr val="58585A"/>
                </a:solidFill>
                <a:latin typeface="Georgia"/>
                <a:ea typeface="Georgia"/>
                <a:cs typeface="Georgia"/>
                <a:sym typeface="Georgia"/>
              </a:defRPr>
            </a:lvl3pPr>
            <a:lvl4pPr marL="1752600" indent="-381000">
              <a:defRPr sz="3000">
                <a:solidFill>
                  <a:srgbClr val="58585A"/>
                </a:solidFill>
                <a:latin typeface="Georgia"/>
                <a:ea typeface="Georgia"/>
                <a:cs typeface="Georgia"/>
                <a:sym typeface="Georgia"/>
              </a:defRPr>
            </a:lvl4pPr>
            <a:lvl5pPr marL="2257425" indent="-428625">
              <a:defRPr sz="3000">
                <a:solidFill>
                  <a:srgbClr val="58585A"/>
                </a:solidFill>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pic>
        <p:nvPicPr>
          <p:cNvPr id="195" name="Picture 7" descr="Picture 7"/>
          <p:cNvPicPr>
            <a:picLocks noChangeAspect="1"/>
          </p:cNvPicPr>
          <p:nvPr/>
        </p:nvPicPr>
        <p:blipFill>
          <a:blip r:embed="rId3">
            <a:extLst/>
          </a:blip>
          <a:srcRect l="58889" t="25490" r="8332" b="24712"/>
          <a:stretch>
            <a:fillRect/>
          </a:stretch>
        </p:blipFill>
        <p:spPr>
          <a:xfrm>
            <a:off x="7630615" y="409810"/>
            <a:ext cx="1117849" cy="606293"/>
          </a:xfrm>
          <a:prstGeom prst="rect">
            <a:avLst/>
          </a:prstGeom>
          <a:ln w="12700">
            <a:miter lim="400000"/>
          </a:ln>
        </p:spPr>
      </p:pic>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Slide">
    <p:spTree>
      <p:nvGrpSpPr>
        <p:cNvPr id="1" name=""/>
        <p:cNvGrpSpPr/>
        <p:nvPr/>
      </p:nvGrpSpPr>
      <p:grpSpPr>
        <a:xfrm>
          <a:off x="0" y="0"/>
          <a:ext cx="0" cy="0"/>
          <a:chOff x="0" y="0"/>
          <a:chExt cx="0" cy="0"/>
        </a:xfrm>
      </p:grpSpPr>
      <p:sp>
        <p:nvSpPr>
          <p:cNvPr id="202"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203"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204"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205" name="Title Text"/>
          <p:cNvSpPr txBox="1"/>
          <p:nvPr>
            <p:ph type="title"/>
          </p:nvPr>
        </p:nvSpPr>
        <p:spPr>
          <a:xfrm>
            <a:off x="381000" y="228600"/>
            <a:ext cx="8763000" cy="533400"/>
          </a:xfrm>
          <a:prstGeom prst="rect">
            <a:avLst/>
          </a:prstGeom>
        </p:spPr>
        <p:txBody>
          <a:bodyPr lIns="0" tIns="0" rIns="0" bIns="0" anchor="ctr"/>
          <a:lstStyle>
            <a:lvl1pPr algn="l">
              <a:defRPr sz="1800">
                <a:solidFill>
                  <a:srgbClr val="D9D9D9"/>
                </a:solidFill>
                <a:latin typeface="Arial Narrow"/>
                <a:ea typeface="Arial Narrow"/>
                <a:cs typeface="Arial Narrow"/>
                <a:sym typeface="Arial Narrow"/>
              </a:defRPr>
            </a:lvl1pPr>
          </a:lstStyle>
          <a:p>
            <a:pPr/>
            <a:r>
              <a:t>Title Text</a:t>
            </a:r>
          </a:p>
        </p:txBody>
      </p:sp>
      <p:pic>
        <p:nvPicPr>
          <p:cNvPr id="206" name="Picture 5" descr="Picture 5"/>
          <p:cNvPicPr>
            <a:picLocks noChangeAspect="1"/>
          </p:cNvPicPr>
          <p:nvPr/>
        </p:nvPicPr>
        <p:blipFill>
          <a:blip r:embed="rId3">
            <a:extLst/>
          </a:blip>
          <a:srcRect l="58889" t="25490" r="8332" b="24712"/>
          <a:stretch>
            <a:fillRect/>
          </a:stretch>
        </p:blipFill>
        <p:spPr>
          <a:xfrm>
            <a:off x="7630615" y="409810"/>
            <a:ext cx="1117849" cy="606293"/>
          </a:xfrm>
          <a:prstGeom prst="rect">
            <a:avLst/>
          </a:prstGeom>
          <a:ln w="12700">
            <a:miter lim="400000"/>
          </a:ln>
        </p:spPr>
      </p:pic>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ection Header">
    <p:spTree>
      <p:nvGrpSpPr>
        <p:cNvPr id="1" name=""/>
        <p:cNvGrpSpPr/>
        <p:nvPr/>
      </p:nvGrpSpPr>
      <p:grpSpPr>
        <a:xfrm>
          <a:off x="0" y="0"/>
          <a:ext cx="0" cy="0"/>
          <a:chOff x="0" y="0"/>
          <a:chExt cx="0" cy="0"/>
        </a:xfrm>
      </p:grpSpPr>
      <p:sp>
        <p:nvSpPr>
          <p:cNvPr id="213"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214"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215"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216" name="Title Text"/>
          <p:cNvSpPr txBox="1"/>
          <p:nvPr>
            <p:ph type="title"/>
          </p:nvPr>
        </p:nvSpPr>
        <p:spPr>
          <a:xfrm>
            <a:off x="722312" y="4406900"/>
            <a:ext cx="7772401" cy="1362075"/>
          </a:xfrm>
          <a:prstGeom prst="rect">
            <a:avLst/>
          </a:prstGeom>
        </p:spPr>
        <p:txBody>
          <a:bodyPr/>
          <a:lstStyle>
            <a:lvl1pPr algn="l">
              <a:defRPr cap="all" sz="4000">
                <a:latin typeface="Arial Narrow"/>
                <a:ea typeface="Arial Narrow"/>
                <a:cs typeface="Arial Narrow"/>
                <a:sym typeface="Arial Narrow"/>
              </a:defRPr>
            </a:lvl1pPr>
          </a:lstStyle>
          <a:p>
            <a:pPr/>
            <a:r>
              <a:t>Title Text</a:t>
            </a:r>
          </a:p>
        </p:txBody>
      </p:sp>
      <p:sp>
        <p:nvSpPr>
          <p:cNvPr id="217" name="Body Level One…"/>
          <p:cNvSpPr txBox="1"/>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B7B2AE"/>
                </a:solidFill>
                <a:latin typeface="Georgia"/>
                <a:ea typeface="Georgia"/>
                <a:cs typeface="Georgia"/>
                <a:sym typeface="Georgia"/>
              </a:defRPr>
            </a:lvl1pPr>
            <a:lvl2pPr marL="0" indent="457200">
              <a:spcBef>
                <a:spcPts val="400"/>
              </a:spcBef>
              <a:buSzTx/>
              <a:buFontTx/>
              <a:buNone/>
              <a:defRPr sz="2000">
                <a:solidFill>
                  <a:srgbClr val="B7B2AE"/>
                </a:solidFill>
                <a:latin typeface="Georgia"/>
                <a:ea typeface="Georgia"/>
                <a:cs typeface="Georgia"/>
                <a:sym typeface="Georgia"/>
              </a:defRPr>
            </a:lvl2pPr>
            <a:lvl3pPr marL="0" indent="914400">
              <a:spcBef>
                <a:spcPts val="400"/>
              </a:spcBef>
              <a:buSzTx/>
              <a:buFontTx/>
              <a:buNone/>
              <a:defRPr sz="2000">
                <a:solidFill>
                  <a:srgbClr val="B7B2AE"/>
                </a:solidFill>
                <a:latin typeface="Georgia"/>
                <a:ea typeface="Georgia"/>
                <a:cs typeface="Georgia"/>
                <a:sym typeface="Georgia"/>
              </a:defRPr>
            </a:lvl3pPr>
            <a:lvl4pPr marL="0" indent="1371600">
              <a:spcBef>
                <a:spcPts val="400"/>
              </a:spcBef>
              <a:buSzTx/>
              <a:buFontTx/>
              <a:buNone/>
              <a:defRPr sz="2000">
                <a:solidFill>
                  <a:srgbClr val="B7B2AE"/>
                </a:solidFill>
                <a:latin typeface="Georgia"/>
                <a:ea typeface="Georgia"/>
                <a:cs typeface="Georgia"/>
                <a:sym typeface="Georgia"/>
              </a:defRPr>
            </a:lvl4pPr>
            <a:lvl5pPr marL="0" indent="1828800">
              <a:spcBef>
                <a:spcPts val="400"/>
              </a:spcBef>
              <a:buSzTx/>
              <a:buFontTx/>
              <a:buNone/>
              <a:defRPr sz="2000">
                <a:solidFill>
                  <a:srgbClr val="B7B2AE"/>
                </a:solidFill>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pic>
        <p:nvPicPr>
          <p:cNvPr id="218" name="Picture 5" descr="Picture 5"/>
          <p:cNvPicPr>
            <a:picLocks noChangeAspect="1"/>
          </p:cNvPicPr>
          <p:nvPr/>
        </p:nvPicPr>
        <p:blipFill>
          <a:blip r:embed="rId3">
            <a:extLst/>
          </a:blip>
          <a:srcRect l="58889" t="25490" r="8332" b="24712"/>
          <a:stretch>
            <a:fillRect/>
          </a:stretch>
        </p:blipFill>
        <p:spPr>
          <a:xfrm>
            <a:off x="7630615" y="409810"/>
            <a:ext cx="1117849" cy="606293"/>
          </a:xfrm>
          <a:prstGeom prst="rect">
            <a:avLst/>
          </a:prstGeom>
          <a:ln w="12700">
            <a:miter lim="400000"/>
          </a:ln>
        </p:spPr>
      </p:pic>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wo Content">
    <p:spTree>
      <p:nvGrpSpPr>
        <p:cNvPr id="1" name=""/>
        <p:cNvGrpSpPr/>
        <p:nvPr/>
      </p:nvGrpSpPr>
      <p:grpSpPr>
        <a:xfrm>
          <a:off x="0" y="0"/>
          <a:ext cx="0" cy="0"/>
          <a:chOff x="0" y="0"/>
          <a:chExt cx="0" cy="0"/>
        </a:xfrm>
      </p:grpSpPr>
      <p:sp>
        <p:nvSpPr>
          <p:cNvPr id="225"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226"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227"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228" name="Title Text"/>
          <p:cNvSpPr txBox="1"/>
          <p:nvPr>
            <p:ph type="title"/>
          </p:nvPr>
        </p:nvSpPr>
        <p:spPr>
          <a:prstGeom prst="rect">
            <a:avLst/>
          </a:prstGeom>
        </p:spPr>
        <p:txBody>
          <a:bodyPr/>
          <a:lstStyle>
            <a:lvl1pPr algn="l">
              <a:defRPr sz="3600">
                <a:latin typeface="Arial Narrow"/>
                <a:ea typeface="Arial Narrow"/>
                <a:cs typeface="Arial Narrow"/>
                <a:sym typeface="Arial Narrow"/>
              </a:defRPr>
            </a:lvl1pPr>
          </a:lstStyle>
          <a:p>
            <a:pPr/>
            <a:r>
              <a:t>Title Text</a:t>
            </a:r>
          </a:p>
        </p:txBody>
      </p:sp>
      <p:sp>
        <p:nvSpPr>
          <p:cNvPr id="229" name="Body Level One…"/>
          <p:cNvSpPr txBox="1"/>
          <p:nvPr>
            <p:ph type="body" sz="half" idx="1"/>
          </p:nvPr>
        </p:nvSpPr>
        <p:spPr>
          <a:xfrm>
            <a:off x="457200" y="1600200"/>
            <a:ext cx="4038600" cy="4525963"/>
          </a:xfrm>
          <a:prstGeom prst="rect">
            <a:avLst/>
          </a:prstGeom>
        </p:spPr>
        <p:txBody>
          <a:bodyPr/>
          <a:lstStyle>
            <a:lvl1pPr>
              <a:spcBef>
                <a:spcPts val="600"/>
              </a:spcBef>
              <a:defRPr sz="2800">
                <a:latin typeface="Georgia"/>
                <a:ea typeface="Georgia"/>
                <a:cs typeface="Georgia"/>
                <a:sym typeface="Georgia"/>
              </a:defRPr>
            </a:lvl1pPr>
            <a:lvl2pPr marL="790575" indent="-333375">
              <a:spcBef>
                <a:spcPts val="600"/>
              </a:spcBef>
              <a:defRPr sz="2800">
                <a:latin typeface="Georgia"/>
                <a:ea typeface="Georgia"/>
                <a:cs typeface="Georgia"/>
                <a:sym typeface="Georgia"/>
              </a:defRPr>
            </a:lvl2pPr>
            <a:lvl3pPr marL="1234439" indent="-320039">
              <a:spcBef>
                <a:spcPts val="600"/>
              </a:spcBef>
              <a:defRPr sz="2800">
                <a:latin typeface="Georgia"/>
                <a:ea typeface="Georgia"/>
                <a:cs typeface="Georgia"/>
                <a:sym typeface="Georgia"/>
              </a:defRPr>
            </a:lvl3pPr>
            <a:lvl4pPr marL="1727200" indent="-355600">
              <a:spcBef>
                <a:spcPts val="600"/>
              </a:spcBef>
              <a:defRPr sz="2800">
                <a:latin typeface="Georgia"/>
                <a:ea typeface="Georgia"/>
                <a:cs typeface="Georgia"/>
                <a:sym typeface="Georgia"/>
              </a:defRPr>
            </a:lvl4pPr>
            <a:lvl5pPr marL="2184400" indent="-355600">
              <a:spcBef>
                <a:spcPts val="600"/>
              </a:spcBef>
              <a:defRPr sz="2800">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pic>
        <p:nvPicPr>
          <p:cNvPr id="230" name="Picture 6" descr="Picture 6"/>
          <p:cNvPicPr>
            <a:picLocks noChangeAspect="1"/>
          </p:cNvPicPr>
          <p:nvPr/>
        </p:nvPicPr>
        <p:blipFill>
          <a:blip r:embed="rId3">
            <a:extLst/>
          </a:blip>
          <a:srcRect l="58889" t="25490" r="8332" b="24712"/>
          <a:stretch>
            <a:fillRect/>
          </a:stretch>
        </p:blipFill>
        <p:spPr>
          <a:xfrm>
            <a:off x="7630615" y="409810"/>
            <a:ext cx="1117849" cy="606293"/>
          </a:xfrm>
          <a:prstGeom prst="rect">
            <a:avLst/>
          </a:prstGeom>
          <a:ln w="12700">
            <a:miter lim="400000"/>
          </a:ln>
        </p:spPr>
      </p:pic>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mparison">
    <p:spTree>
      <p:nvGrpSpPr>
        <p:cNvPr id="1" name=""/>
        <p:cNvGrpSpPr/>
        <p:nvPr/>
      </p:nvGrpSpPr>
      <p:grpSpPr>
        <a:xfrm>
          <a:off x="0" y="0"/>
          <a:ext cx="0" cy="0"/>
          <a:chOff x="0" y="0"/>
          <a:chExt cx="0" cy="0"/>
        </a:xfrm>
      </p:grpSpPr>
      <p:sp>
        <p:nvSpPr>
          <p:cNvPr id="237"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238"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239"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240" name="Title Text"/>
          <p:cNvSpPr txBox="1"/>
          <p:nvPr>
            <p:ph type="title"/>
          </p:nvPr>
        </p:nvSpPr>
        <p:spPr>
          <a:prstGeom prst="rect">
            <a:avLst/>
          </a:prstGeom>
        </p:spPr>
        <p:txBody>
          <a:bodyPr/>
          <a:lstStyle>
            <a:lvl1pPr algn="l">
              <a:defRPr sz="3600">
                <a:latin typeface="Arial Narrow"/>
                <a:ea typeface="Arial Narrow"/>
                <a:cs typeface="Arial Narrow"/>
                <a:sym typeface="Arial Narrow"/>
              </a:defRPr>
            </a:lvl1pPr>
          </a:lstStyle>
          <a:p>
            <a:pPr/>
            <a:r>
              <a:t>Title Text</a:t>
            </a:r>
          </a:p>
        </p:txBody>
      </p:sp>
      <p:sp>
        <p:nvSpPr>
          <p:cNvPr id="241" name="Body Level One…"/>
          <p:cNvSpPr txBox="1"/>
          <p:nvPr>
            <p:ph type="body" sz="quarter" idx="1"/>
          </p:nvPr>
        </p:nvSpPr>
        <p:spPr>
          <a:xfrm>
            <a:off x="457200" y="1535112"/>
            <a:ext cx="4040188" cy="639763"/>
          </a:xfrm>
          <a:prstGeom prst="rect">
            <a:avLst/>
          </a:prstGeom>
        </p:spPr>
        <p:txBody>
          <a:bodyPr anchor="b"/>
          <a:lstStyle>
            <a:lvl1pPr marL="0" indent="0">
              <a:spcBef>
                <a:spcPts val="500"/>
              </a:spcBef>
              <a:buSzTx/>
              <a:buFontTx/>
              <a:buNone/>
              <a:defRPr b="1" sz="2400">
                <a:latin typeface="Arial Narrow"/>
                <a:ea typeface="Arial Narrow"/>
                <a:cs typeface="Arial Narrow"/>
                <a:sym typeface="Arial Narrow"/>
              </a:defRPr>
            </a:lvl1pPr>
            <a:lvl2pPr marL="0" indent="457200">
              <a:spcBef>
                <a:spcPts val="500"/>
              </a:spcBef>
              <a:buSzTx/>
              <a:buFontTx/>
              <a:buNone/>
              <a:defRPr b="1" sz="2400">
                <a:latin typeface="Arial Narrow"/>
                <a:ea typeface="Arial Narrow"/>
                <a:cs typeface="Arial Narrow"/>
                <a:sym typeface="Arial Narrow"/>
              </a:defRPr>
            </a:lvl2pPr>
            <a:lvl3pPr marL="0" indent="914400">
              <a:spcBef>
                <a:spcPts val="500"/>
              </a:spcBef>
              <a:buSzTx/>
              <a:buFontTx/>
              <a:buNone/>
              <a:defRPr b="1" sz="2400">
                <a:latin typeface="Arial Narrow"/>
                <a:ea typeface="Arial Narrow"/>
                <a:cs typeface="Arial Narrow"/>
                <a:sym typeface="Arial Narrow"/>
              </a:defRPr>
            </a:lvl3pPr>
            <a:lvl4pPr marL="0" indent="1371600">
              <a:spcBef>
                <a:spcPts val="500"/>
              </a:spcBef>
              <a:buSzTx/>
              <a:buFontTx/>
              <a:buNone/>
              <a:defRPr b="1" sz="2400">
                <a:latin typeface="Arial Narrow"/>
                <a:ea typeface="Arial Narrow"/>
                <a:cs typeface="Arial Narrow"/>
                <a:sym typeface="Arial Narrow"/>
              </a:defRPr>
            </a:lvl4pPr>
            <a:lvl5pPr marL="0" indent="1828800">
              <a:spcBef>
                <a:spcPts val="500"/>
              </a:spcBef>
              <a:buSzTx/>
              <a:buFontTx/>
              <a:buNone/>
              <a:defRPr b="1" sz="2400">
                <a:latin typeface="Arial Narrow"/>
                <a:ea typeface="Arial Narrow"/>
                <a:cs typeface="Arial Narrow"/>
                <a:sym typeface="Arial Narrow"/>
              </a:defRPr>
            </a:lvl5pPr>
          </a:lstStyle>
          <a:p>
            <a:pPr/>
            <a:r>
              <a:t>Body Level One</a:t>
            </a:r>
          </a:p>
          <a:p>
            <a:pPr lvl="1"/>
            <a:r>
              <a:t>Body Level Two</a:t>
            </a:r>
          </a:p>
          <a:p>
            <a:pPr lvl="2"/>
            <a:r>
              <a:t>Body Level Three</a:t>
            </a:r>
          </a:p>
          <a:p>
            <a:pPr lvl="3"/>
            <a:r>
              <a:t>Body Level Four</a:t>
            </a:r>
          </a:p>
          <a:p>
            <a:pPr lvl="4"/>
            <a:r>
              <a:t>Body Level Five</a:t>
            </a:r>
          </a:p>
        </p:txBody>
      </p:sp>
      <p:sp>
        <p:nvSpPr>
          <p:cNvPr id="242" name="Text Placeholder 4"/>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b="1" sz="2400">
                <a:latin typeface="Arial Narrow"/>
                <a:ea typeface="Arial Narrow"/>
                <a:cs typeface="Arial Narrow"/>
                <a:sym typeface="Arial Narrow"/>
              </a:defRPr>
            </a:pPr>
          </a:p>
        </p:txBody>
      </p:sp>
      <p:pic>
        <p:nvPicPr>
          <p:cNvPr id="243" name="Picture 8" descr="Picture 8"/>
          <p:cNvPicPr>
            <a:picLocks noChangeAspect="1"/>
          </p:cNvPicPr>
          <p:nvPr/>
        </p:nvPicPr>
        <p:blipFill>
          <a:blip r:embed="rId3">
            <a:extLst/>
          </a:blip>
          <a:srcRect l="58889" t="25490" r="8332" b="24712"/>
          <a:stretch>
            <a:fillRect/>
          </a:stretch>
        </p:blipFill>
        <p:spPr>
          <a:xfrm>
            <a:off x="7630615" y="409810"/>
            <a:ext cx="1117849" cy="606293"/>
          </a:xfrm>
          <a:prstGeom prst="rect">
            <a:avLst/>
          </a:prstGeom>
          <a:ln w="12700">
            <a:miter lim="400000"/>
          </a:ln>
        </p:spPr>
      </p:pic>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Only">
    <p:spTree>
      <p:nvGrpSpPr>
        <p:cNvPr id="1" name=""/>
        <p:cNvGrpSpPr/>
        <p:nvPr/>
      </p:nvGrpSpPr>
      <p:grpSpPr>
        <a:xfrm>
          <a:off x="0" y="0"/>
          <a:ext cx="0" cy="0"/>
          <a:chOff x="0" y="0"/>
          <a:chExt cx="0" cy="0"/>
        </a:xfrm>
      </p:grpSpPr>
      <p:sp>
        <p:nvSpPr>
          <p:cNvPr id="250"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251"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252"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253" name="Title Text"/>
          <p:cNvSpPr txBox="1"/>
          <p:nvPr>
            <p:ph type="title"/>
          </p:nvPr>
        </p:nvSpPr>
        <p:spPr>
          <a:prstGeom prst="rect">
            <a:avLst/>
          </a:prstGeom>
        </p:spPr>
        <p:txBody>
          <a:bodyPr/>
          <a:lstStyle>
            <a:lvl1pPr>
              <a:defRPr sz="3600">
                <a:latin typeface="Arial Narrow"/>
                <a:ea typeface="Arial Narrow"/>
                <a:cs typeface="Arial Narrow"/>
                <a:sym typeface="Arial Narrow"/>
              </a:defRPr>
            </a:lvl1pPr>
          </a:lstStyle>
          <a:p>
            <a:pPr/>
            <a:r>
              <a:t>Title Text</a:t>
            </a:r>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ank">
    <p:spTree>
      <p:nvGrpSpPr>
        <p:cNvPr id="1" name=""/>
        <p:cNvGrpSpPr/>
        <p:nvPr/>
      </p:nvGrpSpPr>
      <p:grpSpPr>
        <a:xfrm>
          <a:off x="0" y="0"/>
          <a:ext cx="0" cy="0"/>
          <a:chOff x="0" y="0"/>
          <a:chExt cx="0" cy="0"/>
        </a:xfrm>
      </p:grpSpPr>
      <p:sp>
        <p:nvSpPr>
          <p:cNvPr id="260"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261"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262"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pic>
        <p:nvPicPr>
          <p:cNvPr id="263" name="Picture 3" descr="Picture 3"/>
          <p:cNvPicPr>
            <a:picLocks noChangeAspect="1"/>
          </p:cNvPicPr>
          <p:nvPr/>
        </p:nvPicPr>
        <p:blipFill>
          <a:blip r:embed="rId3">
            <a:extLst/>
          </a:blip>
          <a:srcRect l="58889" t="25490" r="8332" b="24712"/>
          <a:stretch>
            <a:fillRect/>
          </a:stretch>
        </p:blipFill>
        <p:spPr>
          <a:xfrm>
            <a:off x="7630615" y="409810"/>
            <a:ext cx="1117849" cy="606293"/>
          </a:xfrm>
          <a:prstGeom prst="rect">
            <a:avLst/>
          </a:prstGeom>
          <a:ln w="12700">
            <a:miter lim="400000"/>
          </a:ln>
        </p:spPr>
      </p:pic>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_Title Slide">
    <p:spTree>
      <p:nvGrpSpPr>
        <p:cNvPr id="1" name=""/>
        <p:cNvGrpSpPr/>
        <p:nvPr/>
      </p:nvGrpSpPr>
      <p:grpSpPr>
        <a:xfrm>
          <a:off x="0" y="0"/>
          <a:ext cx="0" cy="0"/>
          <a:chOff x="0" y="0"/>
          <a:chExt cx="0" cy="0"/>
        </a:xfrm>
      </p:grpSpPr>
      <p:sp>
        <p:nvSpPr>
          <p:cNvPr id="34" name="Rectangle 6"/>
          <p:cNvSpPr/>
          <p:nvPr/>
        </p:nvSpPr>
        <p:spPr>
          <a:xfrm>
            <a:off x="0" y="0"/>
            <a:ext cx="9144000" cy="6858000"/>
          </a:xfrm>
          <a:prstGeom prst="rect">
            <a:avLst/>
          </a:prstGeom>
          <a:solidFill>
            <a:srgbClr val="E6E5D8"/>
          </a:solidFill>
          <a:ln w="12700">
            <a:miter lim="400000"/>
          </a:ln>
        </p:spPr>
        <p:txBody>
          <a:bodyPr lIns="45719" rIns="45719" anchor="ctr"/>
          <a:lstStyle/>
          <a:p>
            <a:pPr algn="ctr">
              <a:defRPr>
                <a:solidFill>
                  <a:srgbClr val="FFFFFF"/>
                </a:solidFill>
              </a:defRPr>
            </a:pPr>
          </a:p>
        </p:txBody>
      </p:sp>
      <p:pic>
        <p:nvPicPr>
          <p:cNvPr id="35" name="Picture 3" descr="Picture 3"/>
          <p:cNvPicPr>
            <a:picLocks noChangeAspect="1"/>
          </p:cNvPicPr>
          <p:nvPr/>
        </p:nvPicPr>
        <p:blipFill>
          <a:blip r:embed="rId2">
            <a:extLst/>
          </a:blip>
          <a:stretch>
            <a:fillRect/>
          </a:stretch>
        </p:blipFill>
        <p:spPr>
          <a:xfrm>
            <a:off x="458787" y="6165850"/>
            <a:ext cx="1216026" cy="457200"/>
          </a:xfrm>
          <a:prstGeom prst="rect">
            <a:avLst/>
          </a:prstGeom>
          <a:ln w="12700">
            <a:miter lim="400000"/>
          </a:ln>
        </p:spPr>
      </p:pic>
      <p:pic>
        <p:nvPicPr>
          <p:cNvPr id="36" name="Picture 4" descr="Picture 4"/>
          <p:cNvPicPr>
            <a:picLocks noChangeAspect="1"/>
          </p:cNvPicPr>
          <p:nvPr/>
        </p:nvPicPr>
        <p:blipFill>
          <a:blip r:embed="rId3">
            <a:extLst/>
          </a:blip>
          <a:stretch>
            <a:fillRect/>
          </a:stretch>
        </p:blipFill>
        <p:spPr>
          <a:xfrm>
            <a:off x="5562600" y="152400"/>
            <a:ext cx="3124200" cy="3124200"/>
          </a:xfrm>
          <a:prstGeom prst="rect">
            <a:avLst/>
          </a:prstGeom>
          <a:ln w="12700">
            <a:miter lim="400000"/>
          </a:ln>
        </p:spPr>
      </p:pic>
      <p:sp>
        <p:nvSpPr>
          <p:cNvPr id="37"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38" name="TextBox 5"/>
          <p:cNvSpPr txBox="1"/>
          <p:nvPr/>
        </p:nvSpPr>
        <p:spPr>
          <a:xfrm>
            <a:off x="2595254" y="620687"/>
            <a:ext cx="2818319" cy="1107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1400">
                <a:solidFill>
                  <a:srgbClr val="4B4742"/>
                </a:solidFill>
                <a:latin typeface="Georgia"/>
                <a:ea typeface="Georgia"/>
                <a:cs typeface="Georgia"/>
                <a:sym typeface="Georgia"/>
              </a:defRPr>
            </a:pPr>
            <a:r>
              <a:t>Година 201</a:t>
            </a:r>
            <a:r>
              <a:t>8</a:t>
            </a:r>
            <a:r>
              <a:t>-201</a:t>
            </a:r>
            <a:r>
              <a:t>9</a:t>
            </a:r>
          </a:p>
          <a:p>
            <a:pPr>
              <a:defRPr sz="1400">
                <a:solidFill>
                  <a:srgbClr val="4B4742"/>
                </a:solidFill>
                <a:latin typeface="Georgia"/>
                <a:ea typeface="Georgia"/>
                <a:cs typeface="Georgia"/>
                <a:sym typeface="Georgia"/>
              </a:defRPr>
            </a:pPr>
            <a:r>
              <a:t>Президент РИ: </a:t>
            </a:r>
            <a:r>
              <a:t>Бари Расин</a:t>
            </a:r>
          </a:p>
          <a:p>
            <a:pPr>
              <a:defRPr sz="1400">
                <a:solidFill>
                  <a:srgbClr val="4B4742"/>
                </a:solidFill>
                <a:latin typeface="Georgia"/>
                <a:ea typeface="Georgia"/>
                <a:cs typeface="Georgia"/>
                <a:sym typeface="Georgia"/>
              </a:defRPr>
            </a:pPr>
            <a:r>
              <a:t>ДГ 2018-19:  Веселин Димитров</a:t>
            </a:r>
            <a:endParaRPr sz="2400">
              <a:latin typeface="+mn-lt"/>
              <a:ea typeface="+mn-ea"/>
              <a:cs typeface="+mn-cs"/>
              <a:sym typeface="Arial"/>
            </a:endParaRPr>
          </a:p>
          <a:p>
            <a:pPr>
              <a:defRPr sz="1400">
                <a:solidFill>
                  <a:srgbClr val="4B4742"/>
                </a:solidFill>
                <a:latin typeface="Georgia"/>
                <a:ea typeface="Georgia"/>
                <a:cs typeface="Georgia"/>
                <a:sym typeface="Georgia"/>
              </a:defRPr>
            </a:pPr>
            <a:r>
              <a:t>ДГЕ 2019-20: Митко Минев</a:t>
            </a:r>
          </a:p>
          <a:p>
            <a:pPr>
              <a:defRPr sz="1400">
                <a:solidFill>
                  <a:srgbClr val="4B4742"/>
                </a:solidFill>
                <a:latin typeface="Georgia"/>
                <a:ea typeface="Georgia"/>
                <a:cs typeface="Georgia"/>
                <a:sym typeface="Georgia"/>
              </a:defRPr>
            </a:pPr>
            <a:r>
              <a:t>Дистрикт 2482</a:t>
            </a:r>
          </a:p>
        </p:txBody>
      </p:sp>
      <p:pic>
        <p:nvPicPr>
          <p:cNvPr id="39" name="Picture 7" descr="Picture 7"/>
          <p:cNvPicPr>
            <a:picLocks noChangeAspect="1"/>
          </p:cNvPicPr>
          <p:nvPr/>
        </p:nvPicPr>
        <p:blipFill>
          <a:blip r:embed="rId4">
            <a:extLst/>
          </a:blip>
          <a:srcRect l="8704" t="9051" r="13147" b="20925"/>
          <a:stretch>
            <a:fillRect/>
          </a:stretch>
        </p:blipFill>
        <p:spPr>
          <a:xfrm>
            <a:off x="435881" y="19782"/>
            <a:ext cx="1975880" cy="1770458"/>
          </a:xfrm>
          <a:prstGeom prst="rect">
            <a:avLst/>
          </a:prstGeom>
          <a:ln w="12700">
            <a:miter lim="400000"/>
          </a:ln>
        </p:spPr>
      </p:pic>
      <p:sp>
        <p:nvSpPr>
          <p:cNvPr id="40" name="Title Text"/>
          <p:cNvSpPr txBox="1"/>
          <p:nvPr>
            <p:ph type="title"/>
          </p:nvPr>
        </p:nvSpPr>
        <p:spPr>
          <a:xfrm>
            <a:off x="-76200" y="3429000"/>
            <a:ext cx="9296400" cy="990600"/>
          </a:xfrm>
          <a:prstGeom prst="rect">
            <a:avLst/>
          </a:prstGeom>
          <a:solidFill>
            <a:srgbClr val="005DAA"/>
          </a:solidFill>
          <a:effectLst>
            <a:outerShdw sx="100000" sy="100000" kx="0" ky="0" algn="b" rotWithShape="0" blurRad="63500" dist="50800" dir="2700000">
              <a:srgbClr val="000000">
                <a:alpha val="40000"/>
              </a:srgbClr>
            </a:outerShdw>
          </a:effectLst>
        </p:spPr>
        <p:txBody>
          <a:bodyPr lIns="0" tIns="0" rIns="0" bIns="0" anchor="b"/>
          <a:lstStyle>
            <a:lvl1pPr algn="l">
              <a:defRPr>
                <a:solidFill>
                  <a:srgbClr val="FFFFFF"/>
                </a:solidFill>
                <a:latin typeface="Arial Narrow"/>
                <a:ea typeface="Arial Narrow"/>
                <a:cs typeface="Arial Narrow"/>
                <a:sym typeface="Arial Narrow"/>
              </a:defRPr>
            </a:lvl1pPr>
          </a:lstStyle>
          <a:p>
            <a:pPr/>
            <a:r>
              <a:t>Title Text</a:t>
            </a:r>
          </a:p>
        </p:txBody>
      </p:sp>
      <p:sp>
        <p:nvSpPr>
          <p:cNvPr id="41" name="Body Level One…"/>
          <p:cNvSpPr txBox="1"/>
          <p:nvPr>
            <p:ph type="body" sz="quarter" idx="1"/>
          </p:nvPr>
        </p:nvSpPr>
        <p:spPr>
          <a:xfrm>
            <a:off x="533400" y="4611744"/>
            <a:ext cx="6400800" cy="950857"/>
          </a:xfrm>
          <a:prstGeom prst="rect">
            <a:avLst/>
          </a:prstGeom>
        </p:spPr>
        <p:txBody>
          <a:bodyPr lIns="0" tIns="0" rIns="0" bIns="0"/>
          <a:lstStyle>
            <a:lvl1pPr marL="0" indent="0">
              <a:spcBef>
                <a:spcPts val="500"/>
              </a:spcBef>
              <a:buSzTx/>
              <a:buFontTx/>
              <a:buNone/>
              <a:defRPr sz="2200">
                <a:solidFill>
                  <a:srgbClr val="005DAA"/>
                </a:solidFill>
                <a:latin typeface="Georgia"/>
                <a:ea typeface="Georgia"/>
                <a:cs typeface="Georgia"/>
                <a:sym typeface="Georgia"/>
              </a:defRPr>
            </a:lvl1pPr>
            <a:lvl2pPr marL="0" indent="457200">
              <a:spcBef>
                <a:spcPts val="500"/>
              </a:spcBef>
              <a:buSzTx/>
              <a:buFontTx/>
              <a:buNone/>
              <a:defRPr sz="2200">
                <a:solidFill>
                  <a:srgbClr val="005DAA"/>
                </a:solidFill>
                <a:latin typeface="Georgia"/>
                <a:ea typeface="Georgia"/>
                <a:cs typeface="Georgia"/>
                <a:sym typeface="Georgia"/>
              </a:defRPr>
            </a:lvl2pPr>
            <a:lvl3pPr marL="0" indent="914400">
              <a:spcBef>
                <a:spcPts val="500"/>
              </a:spcBef>
              <a:buSzTx/>
              <a:buFontTx/>
              <a:buNone/>
              <a:defRPr sz="2200">
                <a:solidFill>
                  <a:srgbClr val="005DAA"/>
                </a:solidFill>
                <a:latin typeface="Georgia"/>
                <a:ea typeface="Georgia"/>
                <a:cs typeface="Georgia"/>
                <a:sym typeface="Georgia"/>
              </a:defRPr>
            </a:lvl3pPr>
            <a:lvl4pPr marL="0" indent="1371600">
              <a:spcBef>
                <a:spcPts val="500"/>
              </a:spcBef>
              <a:buSzTx/>
              <a:buFontTx/>
              <a:buNone/>
              <a:defRPr sz="2200">
                <a:solidFill>
                  <a:srgbClr val="005DAA"/>
                </a:solidFill>
                <a:latin typeface="Georgia"/>
                <a:ea typeface="Georgia"/>
                <a:cs typeface="Georgia"/>
                <a:sym typeface="Georgia"/>
              </a:defRPr>
            </a:lvl4pPr>
            <a:lvl5pPr marL="0" indent="1828800">
              <a:spcBef>
                <a:spcPts val="500"/>
              </a:spcBef>
              <a:buSzTx/>
              <a:buFontTx/>
              <a:buNone/>
              <a:defRPr sz="2200">
                <a:solidFill>
                  <a:srgbClr val="005DAA"/>
                </a:solidFill>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sp>
        <p:nvSpPr>
          <p:cNvPr id="42"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ntent with Caption">
    <p:spTree>
      <p:nvGrpSpPr>
        <p:cNvPr id="1" name=""/>
        <p:cNvGrpSpPr/>
        <p:nvPr/>
      </p:nvGrpSpPr>
      <p:grpSpPr>
        <a:xfrm>
          <a:off x="0" y="0"/>
          <a:ext cx="0" cy="0"/>
          <a:chOff x="0" y="0"/>
          <a:chExt cx="0" cy="0"/>
        </a:xfrm>
      </p:grpSpPr>
      <p:sp>
        <p:nvSpPr>
          <p:cNvPr id="270"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271"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272"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273" name="Title Text"/>
          <p:cNvSpPr txBox="1"/>
          <p:nvPr>
            <p:ph type="title"/>
          </p:nvPr>
        </p:nvSpPr>
        <p:spPr>
          <a:xfrm>
            <a:off x="457200" y="273050"/>
            <a:ext cx="3008314" cy="1162050"/>
          </a:xfrm>
          <a:prstGeom prst="rect">
            <a:avLst/>
          </a:prstGeom>
        </p:spPr>
        <p:txBody>
          <a:bodyPr anchor="b"/>
          <a:lstStyle>
            <a:lvl1pPr algn="l">
              <a:defRPr b="1" sz="2000">
                <a:latin typeface="Arial Narrow"/>
                <a:ea typeface="Arial Narrow"/>
                <a:cs typeface="Arial Narrow"/>
                <a:sym typeface="Arial Narrow"/>
              </a:defRPr>
            </a:lvl1pPr>
          </a:lstStyle>
          <a:p>
            <a:pPr/>
            <a:r>
              <a:t>Title Text</a:t>
            </a:r>
          </a:p>
        </p:txBody>
      </p:sp>
      <p:sp>
        <p:nvSpPr>
          <p:cNvPr id="274" name="Body Level One…"/>
          <p:cNvSpPr txBox="1"/>
          <p:nvPr>
            <p:ph type="body" idx="1"/>
          </p:nvPr>
        </p:nvSpPr>
        <p:spPr>
          <a:xfrm>
            <a:off x="3575050" y="273050"/>
            <a:ext cx="5111750" cy="5853113"/>
          </a:xfrm>
          <a:prstGeom prst="rect">
            <a:avLst/>
          </a:prstGeom>
        </p:spPr>
        <p:txBody>
          <a:bodyPr/>
          <a:lstStyle>
            <a:lvl1pPr>
              <a:defRPr>
                <a:latin typeface="Georgia"/>
                <a:ea typeface="Georgia"/>
                <a:cs typeface="Georgia"/>
                <a:sym typeface="Georgia"/>
              </a:defRPr>
            </a:lvl1pPr>
            <a:lvl2pPr>
              <a:defRPr>
                <a:latin typeface="Georgia"/>
                <a:ea typeface="Georgia"/>
                <a:cs typeface="Georgia"/>
                <a:sym typeface="Georgia"/>
              </a:defRPr>
            </a:lvl2pPr>
            <a:lvl3pPr>
              <a:defRPr>
                <a:latin typeface="Georgia"/>
                <a:ea typeface="Georgia"/>
                <a:cs typeface="Georgia"/>
                <a:sym typeface="Georgia"/>
              </a:defRPr>
            </a:lvl3pPr>
            <a:lvl4pPr>
              <a:defRPr>
                <a:latin typeface="Georgia"/>
                <a:ea typeface="Georgia"/>
                <a:cs typeface="Georgia"/>
                <a:sym typeface="Georgia"/>
              </a:defRPr>
            </a:lvl4pPr>
            <a:lvl5pPr>
              <a:defRPr>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sp>
        <p:nvSpPr>
          <p:cNvPr id="275" name="Text Placeholder 3"/>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latin typeface="Georgia"/>
                <a:ea typeface="Georgia"/>
                <a:cs typeface="Georgia"/>
                <a:sym typeface="Georgia"/>
              </a:defRPr>
            </a:pPr>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icture with Caption">
    <p:spTree>
      <p:nvGrpSpPr>
        <p:cNvPr id="1" name=""/>
        <p:cNvGrpSpPr/>
        <p:nvPr/>
      </p:nvGrpSpPr>
      <p:grpSpPr>
        <a:xfrm>
          <a:off x="0" y="0"/>
          <a:ext cx="0" cy="0"/>
          <a:chOff x="0" y="0"/>
          <a:chExt cx="0" cy="0"/>
        </a:xfrm>
      </p:grpSpPr>
      <p:sp>
        <p:nvSpPr>
          <p:cNvPr id="282"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283"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284"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285" name="Title Text"/>
          <p:cNvSpPr txBox="1"/>
          <p:nvPr>
            <p:ph type="title"/>
          </p:nvPr>
        </p:nvSpPr>
        <p:spPr>
          <a:xfrm>
            <a:off x="1792288" y="4800600"/>
            <a:ext cx="5486401" cy="566738"/>
          </a:xfrm>
          <a:prstGeom prst="rect">
            <a:avLst/>
          </a:prstGeom>
        </p:spPr>
        <p:txBody>
          <a:bodyPr anchor="b"/>
          <a:lstStyle>
            <a:lvl1pPr algn="l">
              <a:defRPr b="1" sz="2000">
                <a:latin typeface="Arial Narrow"/>
                <a:ea typeface="Arial Narrow"/>
                <a:cs typeface="Arial Narrow"/>
                <a:sym typeface="Arial Narrow"/>
              </a:defRPr>
            </a:lvl1pPr>
          </a:lstStyle>
          <a:p>
            <a:pPr/>
            <a:r>
              <a:t>Title Text</a:t>
            </a:r>
          </a:p>
        </p:txBody>
      </p:sp>
      <p:sp>
        <p:nvSpPr>
          <p:cNvPr id="286" name="Picture Placeholder 2"/>
          <p:cNvSpPr/>
          <p:nvPr>
            <p:ph type="pic" sz="half" idx="13"/>
          </p:nvPr>
        </p:nvSpPr>
        <p:spPr>
          <a:xfrm>
            <a:off x="1792288" y="612775"/>
            <a:ext cx="5486401" cy="4114800"/>
          </a:xfrm>
          <a:prstGeom prst="rect">
            <a:avLst/>
          </a:prstGeom>
        </p:spPr>
        <p:txBody>
          <a:bodyPr lIns="91439" rIns="91439">
            <a:noAutofit/>
          </a:bodyPr>
          <a:lstStyle/>
          <a:p>
            <a:pPr/>
          </a:p>
        </p:txBody>
      </p:sp>
      <p:sp>
        <p:nvSpPr>
          <p:cNvPr id="287" name="Body Level One…"/>
          <p:cNvSpPr txBox="1"/>
          <p:nvPr>
            <p:ph type="body" sz="quarter" idx="1"/>
          </p:nvPr>
        </p:nvSpPr>
        <p:spPr>
          <a:xfrm>
            <a:off x="1792288" y="5367337"/>
            <a:ext cx="5486401" cy="804863"/>
          </a:xfrm>
          <a:prstGeom prst="rect">
            <a:avLst/>
          </a:prstGeom>
        </p:spPr>
        <p:txBody>
          <a:bodyPr/>
          <a:lstStyle>
            <a:lvl1pPr marL="0" indent="0">
              <a:spcBef>
                <a:spcPts val="300"/>
              </a:spcBef>
              <a:buSzTx/>
              <a:buFontTx/>
              <a:buNone/>
              <a:defRPr sz="1400">
                <a:latin typeface="Georgia"/>
                <a:ea typeface="Georgia"/>
                <a:cs typeface="Georgia"/>
                <a:sym typeface="Georgia"/>
              </a:defRPr>
            </a:lvl1pPr>
            <a:lvl2pPr marL="0" indent="457200">
              <a:spcBef>
                <a:spcPts val="300"/>
              </a:spcBef>
              <a:buSzTx/>
              <a:buFontTx/>
              <a:buNone/>
              <a:defRPr sz="1400">
                <a:latin typeface="Georgia"/>
                <a:ea typeface="Georgia"/>
                <a:cs typeface="Georgia"/>
                <a:sym typeface="Georgia"/>
              </a:defRPr>
            </a:lvl2pPr>
            <a:lvl3pPr marL="0" indent="914400">
              <a:spcBef>
                <a:spcPts val="300"/>
              </a:spcBef>
              <a:buSzTx/>
              <a:buFontTx/>
              <a:buNone/>
              <a:defRPr sz="1400">
                <a:latin typeface="Georgia"/>
                <a:ea typeface="Georgia"/>
                <a:cs typeface="Georgia"/>
                <a:sym typeface="Georgia"/>
              </a:defRPr>
            </a:lvl3pPr>
            <a:lvl4pPr marL="0" indent="1371600">
              <a:spcBef>
                <a:spcPts val="300"/>
              </a:spcBef>
              <a:buSzTx/>
              <a:buFontTx/>
              <a:buNone/>
              <a:defRPr sz="1400">
                <a:latin typeface="Georgia"/>
                <a:ea typeface="Georgia"/>
                <a:cs typeface="Georgia"/>
                <a:sym typeface="Georgia"/>
              </a:defRPr>
            </a:lvl4pPr>
            <a:lvl5pPr marL="0" indent="1828800">
              <a:spcBef>
                <a:spcPts val="300"/>
              </a:spcBef>
              <a:buSzTx/>
              <a:buFontTx/>
              <a:buNone/>
              <a:defRPr sz="1400">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pic>
        <p:nvPicPr>
          <p:cNvPr id="288" name="Picture 6" descr="Picture 6"/>
          <p:cNvPicPr>
            <a:picLocks noChangeAspect="1"/>
          </p:cNvPicPr>
          <p:nvPr/>
        </p:nvPicPr>
        <p:blipFill>
          <a:blip r:embed="rId3">
            <a:extLst/>
          </a:blip>
          <a:srcRect l="58889" t="25490" r="8332" b="24712"/>
          <a:stretch>
            <a:fillRect/>
          </a:stretch>
        </p:blipFill>
        <p:spPr>
          <a:xfrm>
            <a:off x="7630615" y="409810"/>
            <a:ext cx="1117849" cy="606293"/>
          </a:xfrm>
          <a:prstGeom prst="rect">
            <a:avLst/>
          </a:prstGeom>
          <a:ln w="12700">
            <a:miter lim="400000"/>
          </a:ln>
        </p:spPr>
      </p:pic>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ustom Layout">
    <p:spTree>
      <p:nvGrpSpPr>
        <p:cNvPr id="1" name=""/>
        <p:cNvGrpSpPr/>
        <p:nvPr/>
      </p:nvGrpSpPr>
      <p:grpSpPr>
        <a:xfrm>
          <a:off x="0" y="0"/>
          <a:ext cx="0" cy="0"/>
          <a:chOff x="0" y="0"/>
          <a:chExt cx="0" cy="0"/>
        </a:xfrm>
      </p:grpSpPr>
      <p:sp>
        <p:nvSpPr>
          <p:cNvPr id="295"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296"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297"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pic>
        <p:nvPicPr>
          <p:cNvPr id="298" name="Picture 3" descr="Picture 3"/>
          <p:cNvPicPr>
            <a:picLocks noChangeAspect="1"/>
          </p:cNvPicPr>
          <p:nvPr/>
        </p:nvPicPr>
        <p:blipFill>
          <a:blip r:embed="rId3">
            <a:extLst/>
          </a:blip>
          <a:srcRect l="58889" t="25490" r="8332" b="24712"/>
          <a:stretch>
            <a:fillRect/>
          </a:stretch>
        </p:blipFill>
        <p:spPr>
          <a:xfrm>
            <a:off x="7630615" y="409810"/>
            <a:ext cx="1117849" cy="606293"/>
          </a:xfrm>
          <a:prstGeom prst="rect">
            <a:avLst/>
          </a:prstGeom>
          <a:ln w="12700">
            <a:miter lim="400000"/>
          </a:ln>
        </p:spPr>
      </p:pic>
    </p:spTree>
  </p:cSld>
  <p:clrMapOvr>
    <a:masterClrMapping/>
  </p:clrMapOvr>
  <p:transition xmlns:p14="http://schemas.microsoft.com/office/powerpoint/2010/mai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1_Custom Layout">
    <p:spTree>
      <p:nvGrpSpPr>
        <p:cNvPr id="1" name=""/>
        <p:cNvGrpSpPr/>
        <p:nvPr/>
      </p:nvGrpSpPr>
      <p:grpSpPr>
        <a:xfrm>
          <a:off x="0" y="0"/>
          <a:ext cx="0" cy="0"/>
          <a:chOff x="0" y="0"/>
          <a:chExt cx="0" cy="0"/>
        </a:xfrm>
      </p:grpSpPr>
      <p:sp>
        <p:nvSpPr>
          <p:cNvPr id="305"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306"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307"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pic>
        <p:nvPicPr>
          <p:cNvPr id="308" name="Picture 3" descr="Picture 3"/>
          <p:cNvPicPr>
            <a:picLocks noChangeAspect="1"/>
          </p:cNvPicPr>
          <p:nvPr/>
        </p:nvPicPr>
        <p:blipFill>
          <a:blip r:embed="rId3">
            <a:extLst/>
          </a:blip>
          <a:srcRect l="58889" t="25490" r="8332" b="24712"/>
          <a:stretch>
            <a:fillRect/>
          </a:stretch>
        </p:blipFill>
        <p:spPr>
          <a:xfrm>
            <a:off x="7630615" y="409810"/>
            <a:ext cx="1117849" cy="606293"/>
          </a:xfrm>
          <a:prstGeom prst="rect">
            <a:avLst/>
          </a:prstGeom>
          <a:ln w="12700">
            <a:miter lim="400000"/>
          </a:ln>
        </p:spPr>
      </p:pic>
    </p:spTree>
  </p:cSld>
  <p:clrMapOvr>
    <a:masterClrMapping/>
  </p:clrMapOvr>
  <p:transition xmlns:p14="http://schemas.microsoft.com/office/powerpoint/2010/mai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4_Title Slide">
    <p:spTree>
      <p:nvGrpSpPr>
        <p:cNvPr id="1" name=""/>
        <p:cNvGrpSpPr/>
        <p:nvPr/>
      </p:nvGrpSpPr>
      <p:grpSpPr>
        <a:xfrm>
          <a:off x="0" y="0"/>
          <a:ext cx="0" cy="0"/>
          <a:chOff x="0" y="0"/>
          <a:chExt cx="0" cy="0"/>
        </a:xfrm>
      </p:grpSpPr>
      <p:sp>
        <p:nvSpPr>
          <p:cNvPr id="315"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316"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317"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318" name="Rectangle 2"/>
          <p:cNvSpPr/>
          <p:nvPr/>
        </p:nvSpPr>
        <p:spPr>
          <a:xfrm>
            <a:off x="0" y="0"/>
            <a:ext cx="9144000" cy="6858000"/>
          </a:xfrm>
          <a:prstGeom prst="rect">
            <a:avLst/>
          </a:prstGeom>
          <a:ln w="3175">
            <a:solidFill>
              <a:srgbClr val="958D85"/>
            </a:solidFill>
          </a:ln>
        </p:spPr>
        <p:txBody>
          <a:bodyPr lIns="45719" rIns="45719" anchor="ctr"/>
          <a:lstStyle/>
          <a:p>
            <a:pPr algn="ctr">
              <a:defRPr>
                <a:solidFill>
                  <a:srgbClr val="FFFFFF"/>
                </a:solidFill>
              </a:defRPr>
            </a:pPr>
          </a:p>
        </p:txBody>
      </p:sp>
      <p:sp>
        <p:nvSpPr>
          <p:cNvPr id="319" name="Rectangle 3"/>
          <p:cNvSpPr/>
          <p:nvPr/>
        </p:nvSpPr>
        <p:spPr>
          <a:xfrm>
            <a:off x="-152400" y="2667000"/>
            <a:ext cx="9525000" cy="1600200"/>
          </a:xfrm>
          <a:prstGeom prst="rect">
            <a:avLst/>
          </a:prstGeom>
          <a:solidFill>
            <a:srgbClr val="00246C"/>
          </a:solidFill>
          <a:ln w="12700">
            <a:miter lim="400000"/>
          </a:ln>
          <a:effectLst>
            <a:outerShdw sx="100000" sy="100000" kx="0" ky="0" algn="b" rotWithShape="0" blurRad="88900" dist="61087" dir="5400000">
              <a:srgbClr val="808080">
                <a:alpha val="45999"/>
              </a:srgbClr>
            </a:outerShdw>
          </a:effectLst>
        </p:spPr>
        <p:txBody>
          <a:bodyPr lIns="45719" rIns="45719" anchor="ctr"/>
          <a:lstStyle/>
          <a:p>
            <a:pPr algn="ctr">
              <a:defRPr>
                <a:solidFill>
                  <a:srgbClr val="FFFFFF"/>
                </a:solidFill>
              </a:defRPr>
            </a:pPr>
          </a:p>
        </p:txBody>
      </p:sp>
      <p:sp>
        <p:nvSpPr>
          <p:cNvPr id="320" name="Title Text"/>
          <p:cNvSpPr txBox="1"/>
          <p:nvPr>
            <p:ph type="title"/>
          </p:nvPr>
        </p:nvSpPr>
        <p:spPr>
          <a:xfrm>
            <a:off x="152400" y="2667000"/>
            <a:ext cx="8839200" cy="1600200"/>
          </a:xfrm>
          <a:prstGeom prst="rect">
            <a:avLst/>
          </a:prstGeom>
        </p:spPr>
        <p:txBody>
          <a:bodyPr lIns="0" tIns="0" rIns="0" bIns="0" anchor="ctr"/>
          <a:lstStyle>
            <a:lvl1pPr>
              <a:defRPr sz="3200">
                <a:solidFill>
                  <a:srgbClr val="FFFFFF"/>
                </a:solidFill>
                <a:latin typeface="Arial Narrow"/>
                <a:ea typeface="Arial Narrow"/>
                <a:cs typeface="Arial Narrow"/>
                <a:sym typeface="Arial Narrow"/>
              </a:defRPr>
            </a:lvl1pPr>
          </a:lstStyle>
          <a:p>
            <a:pPr/>
            <a:r>
              <a:t>Title Text</a:t>
            </a:r>
          </a:p>
        </p:txBody>
      </p:sp>
    </p:spTree>
  </p:cSld>
  <p:clrMapOvr>
    <a:masterClrMapping/>
  </p:clrMapOvr>
  <p:transition xmlns:p14="http://schemas.microsoft.com/office/powerpoint/2010/main" spd="med" advClick="1"/>
</p:sldLayout>
</file>

<file path=ppt/slideLayouts/slideLayout2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5_Title and Content">
    <p:spTree>
      <p:nvGrpSpPr>
        <p:cNvPr id="1" name=""/>
        <p:cNvGrpSpPr/>
        <p:nvPr/>
      </p:nvGrpSpPr>
      <p:grpSpPr>
        <a:xfrm>
          <a:off x="0" y="0"/>
          <a:ext cx="0" cy="0"/>
          <a:chOff x="0" y="0"/>
          <a:chExt cx="0" cy="0"/>
        </a:xfrm>
      </p:grpSpPr>
      <p:sp>
        <p:nvSpPr>
          <p:cNvPr id="327"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328"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329"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Tree>
  </p:cSld>
  <p:clrMapOvr>
    <a:masterClrMapping/>
  </p:clrMapOvr>
  <p:transition xmlns:p14="http://schemas.microsoft.com/office/powerpoint/2010/main" spd="med" advClick="1"/>
</p:sldLayout>
</file>

<file path=ppt/slideLayouts/slideLayout2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1_Title Slide">
    <p:spTree>
      <p:nvGrpSpPr>
        <p:cNvPr id="1" name=""/>
        <p:cNvGrpSpPr/>
        <p:nvPr/>
      </p:nvGrpSpPr>
      <p:grpSpPr>
        <a:xfrm>
          <a:off x="0" y="0"/>
          <a:ext cx="0" cy="0"/>
          <a:chOff x="0" y="0"/>
          <a:chExt cx="0" cy="0"/>
        </a:xfrm>
      </p:grpSpPr>
      <p:sp>
        <p:nvSpPr>
          <p:cNvPr id="336"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337"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338"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339" name="TextBox 6"/>
          <p:cNvSpPr txBox="1"/>
          <p:nvPr/>
        </p:nvSpPr>
        <p:spPr>
          <a:xfrm>
            <a:off x="2595254" y="620687"/>
            <a:ext cx="2818319" cy="1107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1400">
                <a:solidFill>
                  <a:srgbClr val="4B4742"/>
                </a:solidFill>
                <a:latin typeface="Georgia"/>
                <a:ea typeface="Georgia"/>
                <a:cs typeface="Georgia"/>
                <a:sym typeface="Georgia"/>
              </a:defRPr>
            </a:pPr>
            <a:r>
              <a:t>Година 201</a:t>
            </a:r>
            <a:r>
              <a:t>8</a:t>
            </a:r>
            <a:r>
              <a:t>-201</a:t>
            </a:r>
            <a:r>
              <a:t>9</a:t>
            </a:r>
          </a:p>
          <a:p>
            <a:pPr>
              <a:defRPr sz="1400">
                <a:solidFill>
                  <a:srgbClr val="4B4742"/>
                </a:solidFill>
                <a:latin typeface="Georgia"/>
                <a:ea typeface="Georgia"/>
                <a:cs typeface="Georgia"/>
                <a:sym typeface="Georgia"/>
              </a:defRPr>
            </a:pPr>
            <a:r>
              <a:t>Президент РИ: </a:t>
            </a:r>
            <a:r>
              <a:t>Бари Расин</a:t>
            </a:r>
          </a:p>
          <a:p>
            <a:pPr>
              <a:defRPr sz="1400">
                <a:solidFill>
                  <a:srgbClr val="4B4742"/>
                </a:solidFill>
                <a:latin typeface="Georgia"/>
                <a:ea typeface="Georgia"/>
                <a:cs typeface="Georgia"/>
                <a:sym typeface="Georgia"/>
              </a:defRPr>
            </a:pPr>
            <a:r>
              <a:t>ДГ 2018-19:  Веселин Димитров</a:t>
            </a:r>
            <a:endParaRPr sz="2400">
              <a:latin typeface="+mn-lt"/>
              <a:ea typeface="+mn-ea"/>
              <a:cs typeface="+mn-cs"/>
              <a:sym typeface="Arial"/>
            </a:endParaRPr>
          </a:p>
          <a:p>
            <a:pPr>
              <a:defRPr sz="1400">
                <a:solidFill>
                  <a:srgbClr val="4B4742"/>
                </a:solidFill>
                <a:latin typeface="Georgia"/>
                <a:ea typeface="Georgia"/>
                <a:cs typeface="Georgia"/>
                <a:sym typeface="Georgia"/>
              </a:defRPr>
            </a:pPr>
            <a:r>
              <a:t>ДГЕ 2019-20: Митко Минев</a:t>
            </a:r>
          </a:p>
          <a:p>
            <a:pPr>
              <a:defRPr sz="1400">
                <a:solidFill>
                  <a:srgbClr val="4B4742"/>
                </a:solidFill>
                <a:latin typeface="Georgia"/>
                <a:ea typeface="Georgia"/>
                <a:cs typeface="Georgia"/>
                <a:sym typeface="Georgia"/>
              </a:defRPr>
            </a:pPr>
            <a:r>
              <a:t>Дистрикт 2482</a:t>
            </a:r>
          </a:p>
        </p:txBody>
      </p:sp>
      <p:pic>
        <p:nvPicPr>
          <p:cNvPr id="340" name="Picture 7" descr="Picture 7"/>
          <p:cNvPicPr>
            <a:picLocks noChangeAspect="1"/>
          </p:cNvPicPr>
          <p:nvPr/>
        </p:nvPicPr>
        <p:blipFill>
          <a:blip r:embed="rId3">
            <a:extLst/>
          </a:blip>
          <a:srcRect l="8704" t="9051" r="13147" b="20925"/>
          <a:stretch>
            <a:fillRect/>
          </a:stretch>
        </p:blipFill>
        <p:spPr>
          <a:xfrm>
            <a:off x="435881" y="19782"/>
            <a:ext cx="1975880" cy="1770458"/>
          </a:xfrm>
          <a:prstGeom prst="rect">
            <a:avLst/>
          </a:prstGeom>
          <a:ln w="12700">
            <a:miter lim="400000"/>
          </a:ln>
        </p:spPr>
      </p:pic>
    </p:spTree>
  </p:cSld>
  <p:clrMapOvr>
    <a:masterClrMapping/>
  </p:clrMapOvr>
  <p:transition xmlns:p14="http://schemas.microsoft.com/office/powerpoint/2010/main" spd="med" advClick="1"/>
</p:sldLayout>
</file>

<file path=ppt/slideLayouts/slideLayout2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Slide">
    <p:spTree>
      <p:nvGrpSpPr>
        <p:cNvPr id="1" name=""/>
        <p:cNvGrpSpPr/>
        <p:nvPr/>
      </p:nvGrpSpPr>
      <p:grpSpPr>
        <a:xfrm>
          <a:off x="0" y="0"/>
          <a:ext cx="0" cy="0"/>
          <a:chOff x="0" y="0"/>
          <a:chExt cx="0" cy="0"/>
        </a:xfrm>
      </p:grpSpPr>
      <p:sp>
        <p:nvSpPr>
          <p:cNvPr id="347" name="Slide Number"/>
          <p:cNvSpPr txBox="1"/>
          <p:nvPr>
            <p:ph type="sldNum" sz="quarter" idx="2"/>
          </p:nvPr>
        </p:nvSpPr>
        <p:spPr>
          <a:xfrm>
            <a:off x="7162800" y="6477000"/>
            <a:ext cx="351731" cy="345629"/>
          </a:xfrm>
          <a:prstGeom prst="rect">
            <a:avLst/>
          </a:prstGeom>
        </p:spPr>
        <p:txBody>
          <a:bodyPr lIns="0" tIns="0" rIns="0" bIns="0"/>
          <a:lstStyle>
            <a:lvl1pPr>
              <a:defRPr sz="2400"/>
            </a:lvl1pPr>
          </a:lstStyle>
          <a:p>
            <a:pPr/>
            <a:fld id="{86CB4B4D-7CA3-9044-876B-883B54F8677D}" type="slidenum"/>
          </a:p>
        </p:txBody>
      </p:sp>
      <p:pic>
        <p:nvPicPr>
          <p:cNvPr id="348" name="Picture 3" descr="Picture 3"/>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349"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350" name="Rectangle 2"/>
          <p:cNvSpPr/>
          <p:nvPr/>
        </p:nvSpPr>
        <p:spPr>
          <a:xfrm>
            <a:off x="0" y="0"/>
            <a:ext cx="9144000" cy="6858000"/>
          </a:xfrm>
          <a:prstGeom prst="rect">
            <a:avLst/>
          </a:prstGeom>
          <a:ln w="3175">
            <a:solidFill>
              <a:srgbClr val="958D85"/>
            </a:solidFill>
          </a:ln>
        </p:spPr>
        <p:txBody>
          <a:bodyPr lIns="45719" rIns="45719" anchor="ctr"/>
          <a:lstStyle/>
          <a:p>
            <a:pPr algn="ctr">
              <a:defRPr>
                <a:solidFill>
                  <a:srgbClr val="FFFFFF"/>
                </a:solidFill>
              </a:defRPr>
            </a:pPr>
          </a:p>
        </p:txBody>
      </p:sp>
      <p:sp>
        <p:nvSpPr>
          <p:cNvPr id="351" name="Rectangle 3"/>
          <p:cNvSpPr/>
          <p:nvPr/>
        </p:nvSpPr>
        <p:spPr>
          <a:xfrm>
            <a:off x="-152400" y="2667000"/>
            <a:ext cx="9525000" cy="1600200"/>
          </a:xfrm>
          <a:prstGeom prst="rect">
            <a:avLst/>
          </a:prstGeom>
          <a:solidFill>
            <a:schemeClr val="accent1"/>
          </a:solidFill>
          <a:ln w="12700">
            <a:miter lim="400000"/>
          </a:ln>
          <a:effectLst>
            <a:outerShdw sx="100000" sy="100000" kx="0" ky="0" algn="b" rotWithShape="0" blurRad="88900" dist="61087" dir="5400000">
              <a:srgbClr val="808080">
                <a:alpha val="45999"/>
              </a:srgbClr>
            </a:outerShdw>
          </a:effectLst>
        </p:spPr>
        <p:txBody>
          <a:bodyPr lIns="45719" rIns="45719" anchor="ctr"/>
          <a:lstStyle/>
          <a:p>
            <a:pPr algn="ctr">
              <a:defRPr>
                <a:solidFill>
                  <a:srgbClr val="FFFFFF"/>
                </a:solidFill>
              </a:defRPr>
            </a:pPr>
          </a:p>
        </p:txBody>
      </p:sp>
      <p:sp>
        <p:nvSpPr>
          <p:cNvPr id="352" name="Title Text"/>
          <p:cNvSpPr txBox="1"/>
          <p:nvPr>
            <p:ph type="title"/>
          </p:nvPr>
        </p:nvSpPr>
        <p:spPr>
          <a:xfrm>
            <a:off x="152400" y="2667000"/>
            <a:ext cx="8839200" cy="1600200"/>
          </a:xfrm>
          <a:prstGeom prst="rect">
            <a:avLst/>
          </a:prstGeom>
        </p:spPr>
        <p:txBody>
          <a:bodyPr lIns="0" tIns="0" rIns="0" bIns="0" anchor="ctr"/>
          <a:lstStyle>
            <a:lvl1pPr>
              <a:defRPr sz="3200">
                <a:solidFill>
                  <a:srgbClr val="FFFFFF"/>
                </a:solidFill>
                <a:latin typeface="Arial Narrow"/>
                <a:ea typeface="Arial Narrow"/>
                <a:cs typeface="Arial Narrow"/>
                <a:sym typeface="Arial Narrow"/>
              </a:defRPr>
            </a:lvl1pPr>
          </a:lstStyle>
          <a:p>
            <a:pPr/>
            <a:r>
              <a:t>Title Text</a:t>
            </a:r>
          </a:p>
        </p:txBody>
      </p:sp>
    </p:spTree>
  </p:cSld>
  <p:clrMapOvr>
    <a:masterClrMapping/>
  </p:clrMapOvr>
  <p:transition xmlns:p14="http://schemas.microsoft.com/office/powerpoint/2010/main" spd="med" advClick="1"/>
</p:sldLayout>
</file>

<file path=ppt/slideLayouts/slideLayout2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1_Title Slide">
    <p:spTree>
      <p:nvGrpSpPr>
        <p:cNvPr id="1" name=""/>
        <p:cNvGrpSpPr/>
        <p:nvPr/>
      </p:nvGrpSpPr>
      <p:grpSpPr>
        <a:xfrm>
          <a:off x="0" y="0"/>
          <a:ext cx="0" cy="0"/>
          <a:chOff x="0" y="0"/>
          <a:chExt cx="0" cy="0"/>
        </a:xfrm>
      </p:grpSpPr>
      <p:sp>
        <p:nvSpPr>
          <p:cNvPr id="359" name="Slide Number"/>
          <p:cNvSpPr txBox="1"/>
          <p:nvPr>
            <p:ph type="sldNum" sz="quarter" idx="2"/>
          </p:nvPr>
        </p:nvSpPr>
        <p:spPr>
          <a:xfrm>
            <a:off x="7162800" y="6477000"/>
            <a:ext cx="351731" cy="345629"/>
          </a:xfrm>
          <a:prstGeom prst="rect">
            <a:avLst/>
          </a:prstGeom>
        </p:spPr>
        <p:txBody>
          <a:bodyPr lIns="0" tIns="0" rIns="0" bIns="0"/>
          <a:lstStyle>
            <a:lvl1pPr>
              <a:defRPr sz="2400"/>
            </a:lvl1pPr>
          </a:lstStyle>
          <a:p>
            <a:pPr/>
            <a:fld id="{86CB4B4D-7CA3-9044-876B-883B54F8677D}" type="slidenum"/>
          </a:p>
        </p:txBody>
      </p:sp>
      <p:pic>
        <p:nvPicPr>
          <p:cNvPr id="360" name="Picture 3" descr="Picture 3"/>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361"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362" name="Rectangle 2"/>
          <p:cNvSpPr/>
          <p:nvPr/>
        </p:nvSpPr>
        <p:spPr>
          <a:xfrm>
            <a:off x="0" y="0"/>
            <a:ext cx="9144000" cy="6858000"/>
          </a:xfrm>
          <a:prstGeom prst="rect">
            <a:avLst/>
          </a:prstGeom>
          <a:ln w="3175">
            <a:solidFill>
              <a:srgbClr val="958D85"/>
            </a:solidFill>
          </a:ln>
        </p:spPr>
        <p:txBody>
          <a:bodyPr lIns="45719" rIns="45719" anchor="ctr"/>
          <a:lstStyle/>
          <a:p>
            <a:pPr algn="ctr">
              <a:defRPr>
                <a:solidFill>
                  <a:srgbClr val="FFFFFF"/>
                </a:solidFill>
              </a:defRPr>
            </a:pPr>
          </a:p>
        </p:txBody>
      </p:sp>
      <p:sp>
        <p:nvSpPr>
          <p:cNvPr id="363" name="Rectangle 3"/>
          <p:cNvSpPr/>
          <p:nvPr/>
        </p:nvSpPr>
        <p:spPr>
          <a:xfrm>
            <a:off x="-152400" y="2667000"/>
            <a:ext cx="9525000" cy="1600200"/>
          </a:xfrm>
          <a:prstGeom prst="rect">
            <a:avLst/>
          </a:prstGeom>
          <a:solidFill>
            <a:srgbClr val="005DAA"/>
          </a:solidFill>
          <a:ln w="12700">
            <a:miter lim="400000"/>
          </a:ln>
          <a:effectLst>
            <a:outerShdw sx="100000" sy="100000" kx="0" ky="0" algn="b" rotWithShape="0" blurRad="88900" dist="61087" dir="5400000">
              <a:srgbClr val="808080">
                <a:alpha val="45999"/>
              </a:srgbClr>
            </a:outerShdw>
          </a:effectLst>
        </p:spPr>
        <p:txBody>
          <a:bodyPr lIns="45719" rIns="45719" anchor="ctr"/>
          <a:lstStyle/>
          <a:p>
            <a:pPr algn="ctr">
              <a:defRPr>
                <a:solidFill>
                  <a:srgbClr val="FFFFFF"/>
                </a:solidFill>
              </a:defRPr>
            </a:pPr>
          </a:p>
        </p:txBody>
      </p:sp>
      <p:sp>
        <p:nvSpPr>
          <p:cNvPr id="364" name="Title Text"/>
          <p:cNvSpPr txBox="1"/>
          <p:nvPr>
            <p:ph type="title"/>
          </p:nvPr>
        </p:nvSpPr>
        <p:spPr>
          <a:xfrm>
            <a:off x="152400" y="2667000"/>
            <a:ext cx="8839200" cy="1600200"/>
          </a:xfrm>
          <a:prstGeom prst="rect">
            <a:avLst/>
          </a:prstGeom>
        </p:spPr>
        <p:txBody>
          <a:bodyPr lIns="0" tIns="0" rIns="0" bIns="0" anchor="ctr"/>
          <a:lstStyle>
            <a:lvl1pPr>
              <a:defRPr sz="3200">
                <a:solidFill>
                  <a:srgbClr val="FFFFFF"/>
                </a:solidFill>
                <a:latin typeface="Arial Narrow"/>
                <a:ea typeface="Arial Narrow"/>
                <a:cs typeface="Arial Narrow"/>
                <a:sym typeface="Arial Narrow"/>
              </a:defRPr>
            </a:lvl1pPr>
          </a:lstStyle>
          <a:p>
            <a:pPr/>
            <a:r>
              <a:t>Title Text</a:t>
            </a:r>
          </a:p>
        </p:txBody>
      </p:sp>
    </p:spTree>
  </p:cSld>
  <p:clrMapOvr>
    <a:masterClrMapping/>
  </p:clrMapOvr>
  <p:transition xmlns:p14="http://schemas.microsoft.com/office/powerpoint/2010/main" spd="med" advClick="1"/>
</p:sldLayout>
</file>

<file path=ppt/slideLayouts/slideLayout2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4_Title Slide">
    <p:spTree>
      <p:nvGrpSpPr>
        <p:cNvPr id="1" name=""/>
        <p:cNvGrpSpPr/>
        <p:nvPr/>
      </p:nvGrpSpPr>
      <p:grpSpPr>
        <a:xfrm>
          <a:off x="0" y="0"/>
          <a:ext cx="0" cy="0"/>
          <a:chOff x="0" y="0"/>
          <a:chExt cx="0" cy="0"/>
        </a:xfrm>
      </p:grpSpPr>
      <p:sp>
        <p:nvSpPr>
          <p:cNvPr id="371" name="Slide Number"/>
          <p:cNvSpPr txBox="1"/>
          <p:nvPr>
            <p:ph type="sldNum" sz="quarter" idx="2"/>
          </p:nvPr>
        </p:nvSpPr>
        <p:spPr>
          <a:xfrm>
            <a:off x="7162800" y="6477000"/>
            <a:ext cx="351731" cy="345629"/>
          </a:xfrm>
          <a:prstGeom prst="rect">
            <a:avLst/>
          </a:prstGeom>
        </p:spPr>
        <p:txBody>
          <a:bodyPr lIns="0" tIns="0" rIns="0" bIns="0"/>
          <a:lstStyle>
            <a:lvl1pPr>
              <a:defRPr sz="2400"/>
            </a:lvl1pPr>
          </a:lstStyle>
          <a:p>
            <a:pPr/>
            <a:fld id="{86CB4B4D-7CA3-9044-876B-883B54F8677D}" type="slidenum"/>
          </a:p>
        </p:txBody>
      </p:sp>
      <p:pic>
        <p:nvPicPr>
          <p:cNvPr id="372" name="Picture 3" descr="Picture 3"/>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373"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374" name="Rectangle 2"/>
          <p:cNvSpPr/>
          <p:nvPr/>
        </p:nvSpPr>
        <p:spPr>
          <a:xfrm>
            <a:off x="0" y="0"/>
            <a:ext cx="9144000" cy="6858000"/>
          </a:xfrm>
          <a:prstGeom prst="rect">
            <a:avLst/>
          </a:prstGeom>
          <a:ln w="3175">
            <a:solidFill>
              <a:srgbClr val="958D85"/>
            </a:solidFill>
          </a:ln>
        </p:spPr>
        <p:txBody>
          <a:bodyPr lIns="45719" rIns="45719" anchor="ctr"/>
          <a:lstStyle/>
          <a:p>
            <a:pPr algn="ctr">
              <a:defRPr>
                <a:solidFill>
                  <a:srgbClr val="FFFFFF"/>
                </a:solidFill>
              </a:defRPr>
            </a:pPr>
          </a:p>
        </p:txBody>
      </p:sp>
      <p:sp>
        <p:nvSpPr>
          <p:cNvPr id="375" name="Rectangle 3"/>
          <p:cNvSpPr/>
          <p:nvPr/>
        </p:nvSpPr>
        <p:spPr>
          <a:xfrm>
            <a:off x="-152400" y="2667000"/>
            <a:ext cx="9525000" cy="1600200"/>
          </a:xfrm>
          <a:prstGeom prst="rect">
            <a:avLst/>
          </a:prstGeom>
          <a:solidFill>
            <a:srgbClr val="00246C"/>
          </a:solidFill>
          <a:ln w="12700">
            <a:miter lim="400000"/>
          </a:ln>
          <a:effectLst>
            <a:outerShdw sx="100000" sy="100000" kx="0" ky="0" algn="b" rotWithShape="0" blurRad="88900" dist="61087" dir="5400000">
              <a:srgbClr val="808080">
                <a:alpha val="45999"/>
              </a:srgbClr>
            </a:outerShdw>
          </a:effectLst>
        </p:spPr>
        <p:txBody>
          <a:bodyPr lIns="45719" rIns="45719" anchor="ctr"/>
          <a:lstStyle/>
          <a:p>
            <a:pPr algn="ctr">
              <a:defRPr>
                <a:solidFill>
                  <a:srgbClr val="FFFFFF"/>
                </a:solidFill>
              </a:defRPr>
            </a:pPr>
          </a:p>
        </p:txBody>
      </p:sp>
      <p:sp>
        <p:nvSpPr>
          <p:cNvPr id="376" name="Title Text"/>
          <p:cNvSpPr txBox="1"/>
          <p:nvPr>
            <p:ph type="title"/>
          </p:nvPr>
        </p:nvSpPr>
        <p:spPr>
          <a:xfrm>
            <a:off x="152400" y="2667000"/>
            <a:ext cx="8839200" cy="1600200"/>
          </a:xfrm>
          <a:prstGeom prst="rect">
            <a:avLst/>
          </a:prstGeom>
        </p:spPr>
        <p:txBody>
          <a:bodyPr lIns="0" tIns="0" rIns="0" bIns="0" anchor="ctr"/>
          <a:lstStyle>
            <a:lvl1pPr>
              <a:defRPr sz="3200">
                <a:solidFill>
                  <a:srgbClr val="FFFFFF"/>
                </a:solidFill>
                <a:latin typeface="Arial Narrow"/>
                <a:ea typeface="Arial Narrow"/>
                <a:cs typeface="Arial Narrow"/>
                <a:sym typeface="Arial Narrow"/>
              </a:defRPr>
            </a:lvl1pPr>
          </a:lstStyle>
          <a:p>
            <a:pPr/>
            <a:r>
              <a:t>Title Text</a:t>
            </a:r>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3_Title Slide">
    <p:spTree>
      <p:nvGrpSpPr>
        <p:cNvPr id="1" name=""/>
        <p:cNvGrpSpPr/>
        <p:nvPr/>
      </p:nvGrpSpPr>
      <p:grpSpPr>
        <a:xfrm>
          <a:off x="0" y="0"/>
          <a:ext cx="0" cy="0"/>
          <a:chOff x="0" y="0"/>
          <a:chExt cx="0" cy="0"/>
        </a:xfrm>
      </p:grpSpPr>
      <p:sp>
        <p:nvSpPr>
          <p:cNvPr id="49" name="Rectangle 6"/>
          <p:cNvSpPr/>
          <p:nvPr/>
        </p:nvSpPr>
        <p:spPr>
          <a:xfrm>
            <a:off x="0" y="0"/>
            <a:ext cx="9144000" cy="6858000"/>
          </a:xfrm>
          <a:prstGeom prst="rect">
            <a:avLst/>
          </a:prstGeom>
          <a:solidFill>
            <a:srgbClr val="E6E5D8"/>
          </a:solidFill>
          <a:ln w="12700">
            <a:miter lim="400000"/>
          </a:ln>
        </p:spPr>
        <p:txBody>
          <a:bodyPr lIns="45719" rIns="45719" anchor="ctr"/>
          <a:lstStyle/>
          <a:p>
            <a:pPr algn="ctr">
              <a:defRPr>
                <a:solidFill>
                  <a:srgbClr val="FFFFFF"/>
                </a:solidFill>
              </a:defRPr>
            </a:pPr>
          </a:p>
        </p:txBody>
      </p:sp>
      <p:pic>
        <p:nvPicPr>
          <p:cNvPr id="50" name="Picture 3" descr="Picture 3"/>
          <p:cNvPicPr>
            <a:picLocks noChangeAspect="1"/>
          </p:cNvPicPr>
          <p:nvPr/>
        </p:nvPicPr>
        <p:blipFill>
          <a:blip r:embed="rId2">
            <a:extLst/>
          </a:blip>
          <a:stretch>
            <a:fillRect/>
          </a:stretch>
        </p:blipFill>
        <p:spPr>
          <a:xfrm>
            <a:off x="458787" y="6165850"/>
            <a:ext cx="1216026" cy="457200"/>
          </a:xfrm>
          <a:prstGeom prst="rect">
            <a:avLst/>
          </a:prstGeom>
          <a:ln w="12700">
            <a:miter lim="400000"/>
          </a:ln>
        </p:spPr>
      </p:pic>
      <p:pic>
        <p:nvPicPr>
          <p:cNvPr id="51" name="Picture 4" descr="Picture 4"/>
          <p:cNvPicPr>
            <a:picLocks noChangeAspect="1"/>
          </p:cNvPicPr>
          <p:nvPr/>
        </p:nvPicPr>
        <p:blipFill>
          <a:blip r:embed="rId3">
            <a:extLst/>
          </a:blip>
          <a:stretch>
            <a:fillRect/>
          </a:stretch>
        </p:blipFill>
        <p:spPr>
          <a:xfrm>
            <a:off x="5562600" y="152400"/>
            <a:ext cx="3124200" cy="3124200"/>
          </a:xfrm>
          <a:prstGeom prst="rect">
            <a:avLst/>
          </a:prstGeom>
          <a:ln w="12700">
            <a:miter lim="400000"/>
          </a:ln>
        </p:spPr>
      </p:pic>
      <p:sp>
        <p:nvSpPr>
          <p:cNvPr id="52"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53" name="TextBox 5"/>
          <p:cNvSpPr txBox="1"/>
          <p:nvPr/>
        </p:nvSpPr>
        <p:spPr>
          <a:xfrm>
            <a:off x="2595254" y="620687"/>
            <a:ext cx="2818319" cy="1107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1400">
                <a:solidFill>
                  <a:srgbClr val="4B4742"/>
                </a:solidFill>
                <a:latin typeface="Georgia"/>
                <a:ea typeface="Georgia"/>
                <a:cs typeface="Georgia"/>
                <a:sym typeface="Georgia"/>
              </a:defRPr>
            </a:pPr>
            <a:r>
              <a:t>Година 201</a:t>
            </a:r>
            <a:r>
              <a:t>8</a:t>
            </a:r>
            <a:r>
              <a:t>-201</a:t>
            </a:r>
            <a:r>
              <a:t>9</a:t>
            </a:r>
          </a:p>
          <a:p>
            <a:pPr>
              <a:defRPr sz="1400">
                <a:solidFill>
                  <a:srgbClr val="4B4742"/>
                </a:solidFill>
                <a:latin typeface="Georgia"/>
                <a:ea typeface="Georgia"/>
                <a:cs typeface="Georgia"/>
                <a:sym typeface="Georgia"/>
              </a:defRPr>
            </a:pPr>
            <a:r>
              <a:t>Президент РИ: </a:t>
            </a:r>
            <a:r>
              <a:t>Бари Расин</a:t>
            </a:r>
          </a:p>
          <a:p>
            <a:pPr>
              <a:defRPr sz="1400">
                <a:solidFill>
                  <a:srgbClr val="4B4742"/>
                </a:solidFill>
                <a:latin typeface="Georgia"/>
                <a:ea typeface="Georgia"/>
                <a:cs typeface="Georgia"/>
                <a:sym typeface="Georgia"/>
              </a:defRPr>
            </a:pPr>
            <a:r>
              <a:t>ДГ 2018-19:  Веселин Димитров</a:t>
            </a:r>
            <a:endParaRPr sz="2400">
              <a:latin typeface="+mn-lt"/>
              <a:ea typeface="+mn-ea"/>
              <a:cs typeface="+mn-cs"/>
              <a:sym typeface="Arial"/>
            </a:endParaRPr>
          </a:p>
          <a:p>
            <a:pPr>
              <a:defRPr sz="1400">
                <a:solidFill>
                  <a:srgbClr val="4B4742"/>
                </a:solidFill>
                <a:latin typeface="Georgia"/>
                <a:ea typeface="Georgia"/>
                <a:cs typeface="Georgia"/>
                <a:sym typeface="Georgia"/>
              </a:defRPr>
            </a:pPr>
            <a:r>
              <a:t>ДГЕ 2019-20: Митко Минев</a:t>
            </a:r>
          </a:p>
          <a:p>
            <a:pPr>
              <a:defRPr sz="1400">
                <a:solidFill>
                  <a:srgbClr val="4B4742"/>
                </a:solidFill>
                <a:latin typeface="Georgia"/>
                <a:ea typeface="Georgia"/>
                <a:cs typeface="Georgia"/>
                <a:sym typeface="Georgia"/>
              </a:defRPr>
            </a:pPr>
            <a:r>
              <a:t>Дистрикт 2482</a:t>
            </a:r>
          </a:p>
        </p:txBody>
      </p:sp>
      <p:pic>
        <p:nvPicPr>
          <p:cNvPr id="54" name="Picture 7" descr="Picture 7"/>
          <p:cNvPicPr>
            <a:picLocks noChangeAspect="1"/>
          </p:cNvPicPr>
          <p:nvPr/>
        </p:nvPicPr>
        <p:blipFill>
          <a:blip r:embed="rId4">
            <a:extLst/>
          </a:blip>
          <a:srcRect l="8704" t="9051" r="13147" b="20925"/>
          <a:stretch>
            <a:fillRect/>
          </a:stretch>
        </p:blipFill>
        <p:spPr>
          <a:xfrm>
            <a:off x="435881" y="19782"/>
            <a:ext cx="1975880" cy="1770458"/>
          </a:xfrm>
          <a:prstGeom prst="rect">
            <a:avLst/>
          </a:prstGeom>
          <a:ln w="12700">
            <a:miter lim="400000"/>
          </a:ln>
        </p:spPr>
      </p:pic>
      <p:sp>
        <p:nvSpPr>
          <p:cNvPr id="55" name="Title Text"/>
          <p:cNvSpPr txBox="1"/>
          <p:nvPr>
            <p:ph type="title"/>
          </p:nvPr>
        </p:nvSpPr>
        <p:spPr>
          <a:xfrm>
            <a:off x="-76200" y="3429000"/>
            <a:ext cx="9296400" cy="990600"/>
          </a:xfrm>
          <a:prstGeom prst="rect">
            <a:avLst/>
          </a:prstGeom>
          <a:solidFill>
            <a:srgbClr val="00246C"/>
          </a:solidFill>
          <a:effectLst>
            <a:outerShdw sx="100000" sy="100000" kx="0" ky="0" algn="b" rotWithShape="0" blurRad="63500" dist="50800" dir="2700000">
              <a:srgbClr val="000000">
                <a:alpha val="40000"/>
              </a:srgbClr>
            </a:outerShdw>
          </a:effectLst>
        </p:spPr>
        <p:txBody>
          <a:bodyPr lIns="0" tIns="0" rIns="0" bIns="0" anchor="b"/>
          <a:lstStyle>
            <a:lvl1pPr algn="l">
              <a:defRPr>
                <a:solidFill>
                  <a:srgbClr val="FFFFFF"/>
                </a:solidFill>
                <a:latin typeface="Arial Narrow"/>
                <a:ea typeface="Arial Narrow"/>
                <a:cs typeface="Arial Narrow"/>
                <a:sym typeface="Arial Narrow"/>
              </a:defRPr>
            </a:lvl1pPr>
          </a:lstStyle>
          <a:p>
            <a:pPr/>
            <a:r>
              <a:t>Title Text</a:t>
            </a:r>
          </a:p>
        </p:txBody>
      </p:sp>
      <p:sp>
        <p:nvSpPr>
          <p:cNvPr id="56" name="Body Level One…"/>
          <p:cNvSpPr txBox="1"/>
          <p:nvPr>
            <p:ph type="body" sz="quarter" idx="1"/>
          </p:nvPr>
        </p:nvSpPr>
        <p:spPr>
          <a:xfrm>
            <a:off x="533400" y="4611744"/>
            <a:ext cx="6400800" cy="950857"/>
          </a:xfrm>
          <a:prstGeom prst="rect">
            <a:avLst/>
          </a:prstGeom>
        </p:spPr>
        <p:txBody>
          <a:bodyPr lIns="0" tIns="0" rIns="0" bIns="0"/>
          <a:lstStyle>
            <a:lvl1pPr marL="0" indent="0">
              <a:spcBef>
                <a:spcPts val="500"/>
              </a:spcBef>
              <a:buSzTx/>
              <a:buFontTx/>
              <a:buNone/>
              <a:defRPr sz="2200">
                <a:solidFill>
                  <a:srgbClr val="00246C"/>
                </a:solidFill>
                <a:latin typeface="Georgia"/>
                <a:ea typeface="Georgia"/>
                <a:cs typeface="Georgia"/>
                <a:sym typeface="Georgia"/>
              </a:defRPr>
            </a:lvl1pPr>
            <a:lvl2pPr marL="0" indent="457200">
              <a:spcBef>
                <a:spcPts val="500"/>
              </a:spcBef>
              <a:buSzTx/>
              <a:buFontTx/>
              <a:buNone/>
              <a:defRPr sz="2200">
                <a:solidFill>
                  <a:srgbClr val="00246C"/>
                </a:solidFill>
                <a:latin typeface="Georgia"/>
                <a:ea typeface="Georgia"/>
                <a:cs typeface="Georgia"/>
                <a:sym typeface="Georgia"/>
              </a:defRPr>
            </a:lvl2pPr>
            <a:lvl3pPr marL="0" indent="914400">
              <a:spcBef>
                <a:spcPts val="500"/>
              </a:spcBef>
              <a:buSzTx/>
              <a:buFontTx/>
              <a:buNone/>
              <a:defRPr sz="2200">
                <a:solidFill>
                  <a:srgbClr val="00246C"/>
                </a:solidFill>
                <a:latin typeface="Georgia"/>
                <a:ea typeface="Georgia"/>
                <a:cs typeface="Georgia"/>
                <a:sym typeface="Georgia"/>
              </a:defRPr>
            </a:lvl3pPr>
            <a:lvl4pPr marL="0" indent="1371600">
              <a:spcBef>
                <a:spcPts val="500"/>
              </a:spcBef>
              <a:buSzTx/>
              <a:buFontTx/>
              <a:buNone/>
              <a:defRPr sz="2200">
                <a:solidFill>
                  <a:srgbClr val="00246C"/>
                </a:solidFill>
                <a:latin typeface="Georgia"/>
                <a:ea typeface="Georgia"/>
                <a:cs typeface="Georgia"/>
                <a:sym typeface="Georgia"/>
              </a:defRPr>
            </a:lvl4pPr>
            <a:lvl5pPr marL="0" indent="1828800">
              <a:spcBef>
                <a:spcPts val="500"/>
              </a:spcBef>
              <a:buSzTx/>
              <a:buFontTx/>
              <a:buNone/>
              <a:defRPr sz="2200">
                <a:solidFill>
                  <a:srgbClr val="00246C"/>
                </a:solidFill>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sp>
        <p:nvSpPr>
          <p:cNvPr id="57"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_Title Slide">
    <p:spTree>
      <p:nvGrpSpPr>
        <p:cNvPr id="1" name=""/>
        <p:cNvGrpSpPr/>
        <p:nvPr/>
      </p:nvGrpSpPr>
      <p:grpSpPr>
        <a:xfrm>
          <a:off x="0" y="0"/>
          <a:ext cx="0" cy="0"/>
          <a:chOff x="0" y="0"/>
          <a:chExt cx="0" cy="0"/>
        </a:xfrm>
      </p:grpSpPr>
      <p:sp>
        <p:nvSpPr>
          <p:cNvPr id="383" name="Slide Number"/>
          <p:cNvSpPr txBox="1"/>
          <p:nvPr>
            <p:ph type="sldNum" sz="quarter" idx="2"/>
          </p:nvPr>
        </p:nvSpPr>
        <p:spPr>
          <a:xfrm>
            <a:off x="7162800" y="6477000"/>
            <a:ext cx="351731" cy="345629"/>
          </a:xfrm>
          <a:prstGeom prst="rect">
            <a:avLst/>
          </a:prstGeom>
        </p:spPr>
        <p:txBody>
          <a:bodyPr lIns="0" tIns="0" rIns="0" bIns="0"/>
          <a:lstStyle>
            <a:lvl1pPr>
              <a:defRPr sz="2400"/>
            </a:lvl1pPr>
          </a:lstStyle>
          <a:p>
            <a:pPr/>
            <a:fld id="{86CB4B4D-7CA3-9044-876B-883B54F8677D}" type="slidenum"/>
          </a:p>
        </p:txBody>
      </p:sp>
      <p:pic>
        <p:nvPicPr>
          <p:cNvPr id="384" name="Picture 3" descr="Picture 3"/>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385"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386" name="Rectangle 2"/>
          <p:cNvSpPr/>
          <p:nvPr/>
        </p:nvSpPr>
        <p:spPr>
          <a:xfrm>
            <a:off x="0" y="0"/>
            <a:ext cx="9144000" cy="6858000"/>
          </a:xfrm>
          <a:prstGeom prst="rect">
            <a:avLst/>
          </a:prstGeom>
          <a:ln w="3175">
            <a:solidFill>
              <a:srgbClr val="958D85"/>
            </a:solidFill>
          </a:ln>
        </p:spPr>
        <p:txBody>
          <a:bodyPr lIns="45719" rIns="45719" anchor="ctr"/>
          <a:lstStyle/>
          <a:p>
            <a:pPr algn="ctr">
              <a:defRPr>
                <a:solidFill>
                  <a:srgbClr val="FFFFFF"/>
                </a:solidFill>
              </a:defRPr>
            </a:pPr>
          </a:p>
        </p:txBody>
      </p:sp>
      <p:sp>
        <p:nvSpPr>
          <p:cNvPr id="387" name="Rectangle 3"/>
          <p:cNvSpPr/>
          <p:nvPr/>
        </p:nvSpPr>
        <p:spPr>
          <a:xfrm>
            <a:off x="-152400" y="2667000"/>
            <a:ext cx="9525000" cy="1600200"/>
          </a:xfrm>
          <a:prstGeom prst="rect">
            <a:avLst/>
          </a:prstGeom>
          <a:solidFill>
            <a:schemeClr val="accent3"/>
          </a:solidFill>
          <a:ln w="12700">
            <a:miter lim="400000"/>
          </a:ln>
          <a:effectLst>
            <a:outerShdw sx="100000" sy="100000" kx="0" ky="0" algn="b" rotWithShape="0" blurRad="88900" dist="61087" dir="5400000">
              <a:srgbClr val="808080">
                <a:alpha val="45999"/>
              </a:srgbClr>
            </a:outerShdw>
          </a:effectLst>
        </p:spPr>
        <p:txBody>
          <a:bodyPr lIns="45719" rIns="45719" anchor="ctr"/>
          <a:lstStyle/>
          <a:p>
            <a:pPr algn="ctr">
              <a:defRPr>
                <a:solidFill>
                  <a:srgbClr val="FFFFFF"/>
                </a:solidFill>
              </a:defRPr>
            </a:pPr>
          </a:p>
        </p:txBody>
      </p:sp>
      <p:sp>
        <p:nvSpPr>
          <p:cNvPr id="388" name="Title Text"/>
          <p:cNvSpPr txBox="1"/>
          <p:nvPr>
            <p:ph type="title"/>
          </p:nvPr>
        </p:nvSpPr>
        <p:spPr>
          <a:xfrm>
            <a:off x="152400" y="2667000"/>
            <a:ext cx="8839200" cy="1600200"/>
          </a:xfrm>
          <a:prstGeom prst="rect">
            <a:avLst/>
          </a:prstGeom>
        </p:spPr>
        <p:txBody>
          <a:bodyPr lIns="0" tIns="0" rIns="0" bIns="0" anchor="ctr"/>
          <a:lstStyle>
            <a:lvl1pPr>
              <a:defRPr sz="3200">
                <a:solidFill>
                  <a:srgbClr val="FFFFFF"/>
                </a:solidFill>
                <a:latin typeface="Arial Narrow"/>
                <a:ea typeface="Arial Narrow"/>
                <a:cs typeface="Arial Narrow"/>
                <a:sym typeface="Arial Narrow"/>
              </a:defRPr>
            </a:lvl1pPr>
          </a:lstStyle>
          <a:p>
            <a:pPr/>
            <a:r>
              <a:t>Title Text</a:t>
            </a:r>
          </a:p>
        </p:txBody>
      </p:sp>
    </p:spTree>
  </p:cSld>
  <p:clrMapOvr>
    <a:masterClrMapping/>
  </p:clrMapOvr>
  <p:transition xmlns:p14="http://schemas.microsoft.com/office/powerpoint/2010/main" spd="med" advClick="1"/>
</p:sldLayout>
</file>

<file path=ppt/slideLayouts/slideLayout3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5_Title Slide">
    <p:spTree>
      <p:nvGrpSpPr>
        <p:cNvPr id="1" name=""/>
        <p:cNvGrpSpPr/>
        <p:nvPr/>
      </p:nvGrpSpPr>
      <p:grpSpPr>
        <a:xfrm>
          <a:off x="0" y="0"/>
          <a:ext cx="0" cy="0"/>
          <a:chOff x="0" y="0"/>
          <a:chExt cx="0" cy="0"/>
        </a:xfrm>
      </p:grpSpPr>
      <p:sp>
        <p:nvSpPr>
          <p:cNvPr id="395" name="Slide Number"/>
          <p:cNvSpPr txBox="1"/>
          <p:nvPr>
            <p:ph type="sldNum" sz="quarter" idx="2"/>
          </p:nvPr>
        </p:nvSpPr>
        <p:spPr>
          <a:xfrm>
            <a:off x="7162800" y="6477000"/>
            <a:ext cx="351731" cy="345629"/>
          </a:xfrm>
          <a:prstGeom prst="rect">
            <a:avLst/>
          </a:prstGeom>
        </p:spPr>
        <p:txBody>
          <a:bodyPr lIns="0" tIns="0" rIns="0" bIns="0"/>
          <a:lstStyle>
            <a:lvl1pPr>
              <a:defRPr sz="2400"/>
            </a:lvl1pPr>
          </a:lstStyle>
          <a:p>
            <a:pPr/>
            <a:fld id="{86CB4B4D-7CA3-9044-876B-883B54F8677D}" type="slidenum"/>
          </a:p>
        </p:txBody>
      </p:sp>
      <p:pic>
        <p:nvPicPr>
          <p:cNvPr id="396" name="Picture 3" descr="Picture 3"/>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397"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398" name="Rectangle 2"/>
          <p:cNvSpPr/>
          <p:nvPr/>
        </p:nvSpPr>
        <p:spPr>
          <a:xfrm>
            <a:off x="0" y="0"/>
            <a:ext cx="9144000" cy="6858000"/>
          </a:xfrm>
          <a:prstGeom prst="rect">
            <a:avLst/>
          </a:prstGeom>
          <a:ln w="3175">
            <a:solidFill>
              <a:srgbClr val="958D85"/>
            </a:solidFill>
          </a:ln>
        </p:spPr>
        <p:txBody>
          <a:bodyPr lIns="45719" rIns="45719" anchor="ctr"/>
          <a:lstStyle/>
          <a:p>
            <a:pPr algn="ctr">
              <a:defRPr>
                <a:solidFill>
                  <a:srgbClr val="FFFFFF"/>
                </a:solidFill>
              </a:defRPr>
            </a:pPr>
          </a:p>
        </p:txBody>
      </p:sp>
      <p:sp>
        <p:nvSpPr>
          <p:cNvPr id="399" name="Rectangle 3"/>
          <p:cNvSpPr/>
          <p:nvPr/>
        </p:nvSpPr>
        <p:spPr>
          <a:xfrm>
            <a:off x="-152400" y="2667000"/>
            <a:ext cx="9525000" cy="1600200"/>
          </a:xfrm>
          <a:prstGeom prst="rect">
            <a:avLst/>
          </a:prstGeom>
          <a:solidFill>
            <a:schemeClr val="accent6"/>
          </a:solidFill>
          <a:ln w="12700">
            <a:miter lim="400000"/>
          </a:ln>
          <a:effectLst>
            <a:outerShdw sx="100000" sy="100000" kx="0" ky="0" algn="b" rotWithShape="0" blurRad="88900" dist="61087" dir="5400000">
              <a:srgbClr val="808080">
                <a:alpha val="45999"/>
              </a:srgbClr>
            </a:outerShdw>
          </a:effectLst>
        </p:spPr>
        <p:txBody>
          <a:bodyPr lIns="45719" rIns="45719" anchor="ctr"/>
          <a:lstStyle/>
          <a:p>
            <a:pPr algn="ctr">
              <a:defRPr>
                <a:solidFill>
                  <a:srgbClr val="FFFFFF"/>
                </a:solidFill>
              </a:defRPr>
            </a:pPr>
          </a:p>
        </p:txBody>
      </p:sp>
      <p:sp>
        <p:nvSpPr>
          <p:cNvPr id="400" name="Title Text"/>
          <p:cNvSpPr txBox="1"/>
          <p:nvPr>
            <p:ph type="title"/>
          </p:nvPr>
        </p:nvSpPr>
        <p:spPr>
          <a:xfrm>
            <a:off x="152400" y="2667000"/>
            <a:ext cx="8839200" cy="1600200"/>
          </a:xfrm>
          <a:prstGeom prst="rect">
            <a:avLst/>
          </a:prstGeom>
        </p:spPr>
        <p:txBody>
          <a:bodyPr lIns="0" tIns="0" rIns="0" bIns="0" anchor="ctr"/>
          <a:lstStyle>
            <a:lvl1pPr>
              <a:defRPr sz="3200">
                <a:solidFill>
                  <a:srgbClr val="FFFFFF"/>
                </a:solidFill>
                <a:latin typeface="Arial Narrow"/>
                <a:ea typeface="Arial Narrow"/>
                <a:cs typeface="Arial Narrow"/>
                <a:sym typeface="Arial Narrow"/>
              </a:defRPr>
            </a:lvl1pPr>
          </a:lstStyle>
          <a:p>
            <a:pPr/>
            <a:r>
              <a:t>Title Text</a:t>
            </a:r>
          </a:p>
        </p:txBody>
      </p:sp>
    </p:spTree>
  </p:cSld>
  <p:clrMapOvr>
    <a:masterClrMapping/>
  </p:clrMapOvr>
  <p:transition xmlns:p14="http://schemas.microsoft.com/office/powerpoint/2010/main" spd="med" advClick="1"/>
</p:sldLayout>
</file>

<file path=ppt/slideLayouts/slideLayout3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3_Title Slide">
    <p:spTree>
      <p:nvGrpSpPr>
        <p:cNvPr id="1" name=""/>
        <p:cNvGrpSpPr/>
        <p:nvPr/>
      </p:nvGrpSpPr>
      <p:grpSpPr>
        <a:xfrm>
          <a:off x="0" y="0"/>
          <a:ext cx="0" cy="0"/>
          <a:chOff x="0" y="0"/>
          <a:chExt cx="0" cy="0"/>
        </a:xfrm>
      </p:grpSpPr>
      <p:sp>
        <p:nvSpPr>
          <p:cNvPr id="407" name="Slide Number"/>
          <p:cNvSpPr txBox="1"/>
          <p:nvPr>
            <p:ph type="sldNum" sz="quarter" idx="2"/>
          </p:nvPr>
        </p:nvSpPr>
        <p:spPr>
          <a:xfrm>
            <a:off x="7162800" y="6477000"/>
            <a:ext cx="351731" cy="345629"/>
          </a:xfrm>
          <a:prstGeom prst="rect">
            <a:avLst/>
          </a:prstGeom>
        </p:spPr>
        <p:txBody>
          <a:bodyPr lIns="0" tIns="0" rIns="0" bIns="0"/>
          <a:lstStyle>
            <a:lvl1pPr>
              <a:defRPr sz="2400"/>
            </a:lvl1pPr>
          </a:lstStyle>
          <a:p>
            <a:pPr/>
            <a:fld id="{86CB4B4D-7CA3-9044-876B-883B54F8677D}" type="slidenum"/>
          </a:p>
        </p:txBody>
      </p:sp>
      <p:pic>
        <p:nvPicPr>
          <p:cNvPr id="408" name="Picture 3" descr="Picture 3"/>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409"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410" name="Rectangle 2"/>
          <p:cNvSpPr/>
          <p:nvPr/>
        </p:nvSpPr>
        <p:spPr>
          <a:xfrm>
            <a:off x="0" y="0"/>
            <a:ext cx="9144000" cy="6858000"/>
          </a:xfrm>
          <a:prstGeom prst="rect">
            <a:avLst/>
          </a:prstGeom>
          <a:ln w="3175">
            <a:solidFill>
              <a:srgbClr val="958D85"/>
            </a:solidFill>
          </a:ln>
        </p:spPr>
        <p:txBody>
          <a:bodyPr lIns="45719" rIns="45719" anchor="ctr"/>
          <a:lstStyle/>
          <a:p>
            <a:pPr algn="ctr">
              <a:defRPr>
                <a:solidFill>
                  <a:srgbClr val="FFFFFF"/>
                </a:solidFill>
              </a:defRPr>
            </a:pPr>
          </a:p>
        </p:txBody>
      </p:sp>
      <p:sp>
        <p:nvSpPr>
          <p:cNvPr id="411" name="Title Text"/>
          <p:cNvSpPr txBox="1"/>
          <p:nvPr>
            <p:ph type="title"/>
          </p:nvPr>
        </p:nvSpPr>
        <p:spPr>
          <a:xfrm>
            <a:off x="152400" y="2667000"/>
            <a:ext cx="8839200" cy="1600200"/>
          </a:xfrm>
          <a:prstGeom prst="rect">
            <a:avLst/>
          </a:prstGeom>
        </p:spPr>
        <p:txBody>
          <a:bodyPr lIns="0" tIns="0" rIns="0" bIns="0" anchor="ctr"/>
          <a:lstStyle>
            <a:lvl1pPr>
              <a:defRPr sz="3200">
                <a:solidFill>
                  <a:srgbClr val="FFFFFF"/>
                </a:solidFill>
                <a:latin typeface="Arial Narrow"/>
                <a:ea typeface="Arial Narrow"/>
                <a:cs typeface="Arial Narrow"/>
                <a:sym typeface="Arial Narrow"/>
              </a:defRPr>
            </a:lvl1pPr>
          </a:lstStyle>
          <a:p>
            <a:pPr/>
            <a:r>
              <a:t>Title Text</a:t>
            </a:r>
          </a:p>
        </p:txBody>
      </p:sp>
    </p:spTree>
  </p:cSld>
  <p:clrMapOvr>
    <a:masterClrMapping/>
  </p:clrMapOvr>
  <p:transition xmlns:p14="http://schemas.microsoft.com/office/powerpoint/2010/main" spd="med" advClick="1"/>
</p:sldLayout>
</file>

<file path=ppt/slideLayouts/slideLayout3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6_Title Slide">
    <p:spTree>
      <p:nvGrpSpPr>
        <p:cNvPr id="1" name=""/>
        <p:cNvGrpSpPr/>
        <p:nvPr/>
      </p:nvGrpSpPr>
      <p:grpSpPr>
        <a:xfrm>
          <a:off x="0" y="0"/>
          <a:ext cx="0" cy="0"/>
          <a:chOff x="0" y="0"/>
          <a:chExt cx="0" cy="0"/>
        </a:xfrm>
      </p:grpSpPr>
      <p:sp>
        <p:nvSpPr>
          <p:cNvPr id="418" name="Slide Number"/>
          <p:cNvSpPr txBox="1"/>
          <p:nvPr>
            <p:ph type="sldNum" sz="quarter" idx="2"/>
          </p:nvPr>
        </p:nvSpPr>
        <p:spPr>
          <a:xfrm>
            <a:off x="7162800" y="6477000"/>
            <a:ext cx="351731" cy="345629"/>
          </a:xfrm>
          <a:prstGeom prst="rect">
            <a:avLst/>
          </a:prstGeom>
        </p:spPr>
        <p:txBody>
          <a:bodyPr lIns="0" tIns="0" rIns="0" bIns="0"/>
          <a:lstStyle>
            <a:lvl1pPr>
              <a:defRPr sz="2400"/>
            </a:lvl1pPr>
          </a:lstStyle>
          <a:p>
            <a:pPr/>
            <a:fld id="{86CB4B4D-7CA3-9044-876B-883B54F8677D}" type="slidenum"/>
          </a:p>
        </p:txBody>
      </p:sp>
      <p:pic>
        <p:nvPicPr>
          <p:cNvPr id="419" name="Picture 3" descr="Picture 3"/>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420"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421" name="Title Text"/>
          <p:cNvSpPr txBox="1"/>
          <p:nvPr>
            <p:ph type="title"/>
          </p:nvPr>
        </p:nvSpPr>
        <p:spPr>
          <a:xfrm>
            <a:off x="-76200" y="3429000"/>
            <a:ext cx="9296400" cy="990600"/>
          </a:xfrm>
          <a:prstGeom prst="rect">
            <a:avLst/>
          </a:prstGeom>
          <a:solidFill>
            <a:srgbClr val="00246C"/>
          </a:solidFill>
          <a:effectLst>
            <a:outerShdw sx="100000" sy="100000" kx="0" ky="0" algn="b" rotWithShape="0" blurRad="63500" dist="50800" dir="2700000">
              <a:srgbClr val="000000">
                <a:alpha val="40000"/>
              </a:srgbClr>
            </a:outerShdw>
          </a:effectLst>
        </p:spPr>
        <p:txBody>
          <a:bodyPr lIns="0" tIns="0" rIns="0" bIns="0" anchor="b"/>
          <a:lstStyle>
            <a:lvl1pPr algn="l">
              <a:defRPr>
                <a:solidFill>
                  <a:srgbClr val="FFFFFF"/>
                </a:solidFill>
                <a:latin typeface="Arial Narrow"/>
                <a:ea typeface="Arial Narrow"/>
                <a:cs typeface="Arial Narrow"/>
                <a:sym typeface="Arial Narrow"/>
              </a:defRPr>
            </a:lvl1pPr>
          </a:lstStyle>
          <a:p>
            <a:pPr/>
            <a:r>
              <a:t>Title Text</a:t>
            </a:r>
          </a:p>
        </p:txBody>
      </p:sp>
      <p:sp>
        <p:nvSpPr>
          <p:cNvPr id="422" name="Body Level One…"/>
          <p:cNvSpPr txBox="1"/>
          <p:nvPr>
            <p:ph type="body" sz="quarter" idx="1"/>
          </p:nvPr>
        </p:nvSpPr>
        <p:spPr>
          <a:xfrm>
            <a:off x="533400" y="4611744"/>
            <a:ext cx="6400800" cy="950857"/>
          </a:xfrm>
          <a:prstGeom prst="rect">
            <a:avLst/>
          </a:prstGeom>
        </p:spPr>
        <p:txBody>
          <a:bodyPr lIns="0" tIns="0" rIns="0" bIns="0"/>
          <a:lstStyle>
            <a:lvl1pPr marL="0" indent="0">
              <a:spcBef>
                <a:spcPts val="500"/>
              </a:spcBef>
              <a:buSzTx/>
              <a:buFontTx/>
              <a:buNone/>
              <a:defRPr sz="2200">
                <a:solidFill>
                  <a:srgbClr val="00246C"/>
                </a:solidFill>
                <a:latin typeface="Georgia"/>
                <a:ea typeface="Georgia"/>
                <a:cs typeface="Georgia"/>
                <a:sym typeface="Georgia"/>
              </a:defRPr>
            </a:lvl1pPr>
            <a:lvl2pPr marL="0" indent="457200">
              <a:spcBef>
                <a:spcPts val="500"/>
              </a:spcBef>
              <a:buSzTx/>
              <a:buFontTx/>
              <a:buNone/>
              <a:defRPr sz="2200">
                <a:solidFill>
                  <a:srgbClr val="00246C"/>
                </a:solidFill>
                <a:latin typeface="Georgia"/>
                <a:ea typeface="Georgia"/>
                <a:cs typeface="Georgia"/>
                <a:sym typeface="Georgia"/>
              </a:defRPr>
            </a:lvl2pPr>
            <a:lvl3pPr marL="0" indent="914400">
              <a:spcBef>
                <a:spcPts val="500"/>
              </a:spcBef>
              <a:buSzTx/>
              <a:buFontTx/>
              <a:buNone/>
              <a:defRPr sz="2200">
                <a:solidFill>
                  <a:srgbClr val="00246C"/>
                </a:solidFill>
                <a:latin typeface="Georgia"/>
                <a:ea typeface="Georgia"/>
                <a:cs typeface="Georgia"/>
                <a:sym typeface="Georgia"/>
              </a:defRPr>
            </a:lvl3pPr>
            <a:lvl4pPr marL="0" indent="1371600">
              <a:spcBef>
                <a:spcPts val="500"/>
              </a:spcBef>
              <a:buSzTx/>
              <a:buFontTx/>
              <a:buNone/>
              <a:defRPr sz="2200">
                <a:solidFill>
                  <a:srgbClr val="00246C"/>
                </a:solidFill>
                <a:latin typeface="Georgia"/>
                <a:ea typeface="Georgia"/>
                <a:cs typeface="Georgia"/>
                <a:sym typeface="Georgia"/>
              </a:defRPr>
            </a:lvl4pPr>
            <a:lvl5pPr marL="0" indent="1828800">
              <a:spcBef>
                <a:spcPts val="500"/>
              </a:spcBef>
              <a:buSzTx/>
              <a:buFontTx/>
              <a:buNone/>
              <a:defRPr sz="2200">
                <a:solidFill>
                  <a:srgbClr val="00246C"/>
                </a:solidFill>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sp>
        <p:nvSpPr>
          <p:cNvPr id="423" name="TextBox 9"/>
          <p:cNvSpPr txBox="1"/>
          <p:nvPr/>
        </p:nvSpPr>
        <p:spPr>
          <a:xfrm>
            <a:off x="2595254" y="620687"/>
            <a:ext cx="2818319" cy="1107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1400">
                <a:solidFill>
                  <a:srgbClr val="4B4742"/>
                </a:solidFill>
                <a:latin typeface="Georgia"/>
                <a:ea typeface="Georgia"/>
                <a:cs typeface="Georgia"/>
                <a:sym typeface="Georgia"/>
              </a:defRPr>
            </a:pPr>
            <a:r>
              <a:t>Година 201</a:t>
            </a:r>
            <a:r>
              <a:t>8</a:t>
            </a:r>
            <a:r>
              <a:t>-201</a:t>
            </a:r>
            <a:r>
              <a:t>9</a:t>
            </a:r>
          </a:p>
          <a:p>
            <a:pPr>
              <a:defRPr sz="1400">
                <a:solidFill>
                  <a:srgbClr val="4B4742"/>
                </a:solidFill>
                <a:latin typeface="Georgia"/>
                <a:ea typeface="Georgia"/>
                <a:cs typeface="Georgia"/>
                <a:sym typeface="Georgia"/>
              </a:defRPr>
            </a:pPr>
            <a:r>
              <a:t>Президент РИ: </a:t>
            </a:r>
            <a:r>
              <a:t>Бари Расин</a:t>
            </a:r>
          </a:p>
          <a:p>
            <a:pPr>
              <a:defRPr sz="1400">
                <a:solidFill>
                  <a:srgbClr val="4B4742"/>
                </a:solidFill>
                <a:latin typeface="Georgia"/>
                <a:ea typeface="Georgia"/>
                <a:cs typeface="Georgia"/>
                <a:sym typeface="Georgia"/>
              </a:defRPr>
            </a:pPr>
            <a:r>
              <a:t>ДГ 2018-19:  Веселин Димитров</a:t>
            </a:r>
            <a:endParaRPr sz="2400">
              <a:latin typeface="+mn-lt"/>
              <a:ea typeface="+mn-ea"/>
              <a:cs typeface="+mn-cs"/>
              <a:sym typeface="Arial"/>
            </a:endParaRPr>
          </a:p>
          <a:p>
            <a:pPr>
              <a:defRPr sz="1400">
                <a:solidFill>
                  <a:srgbClr val="4B4742"/>
                </a:solidFill>
                <a:latin typeface="Georgia"/>
                <a:ea typeface="Georgia"/>
                <a:cs typeface="Georgia"/>
                <a:sym typeface="Georgia"/>
              </a:defRPr>
            </a:pPr>
            <a:r>
              <a:t>ДГЕ 2019-20: Митко Минев</a:t>
            </a:r>
          </a:p>
          <a:p>
            <a:pPr>
              <a:defRPr sz="1400">
                <a:solidFill>
                  <a:srgbClr val="4B4742"/>
                </a:solidFill>
                <a:latin typeface="Georgia"/>
                <a:ea typeface="Georgia"/>
                <a:cs typeface="Georgia"/>
                <a:sym typeface="Georgia"/>
              </a:defRPr>
            </a:pPr>
            <a:r>
              <a:t>Дистрикт 2482</a:t>
            </a:r>
          </a:p>
        </p:txBody>
      </p:sp>
      <p:pic>
        <p:nvPicPr>
          <p:cNvPr id="424" name="Picture 10" descr="Picture 10"/>
          <p:cNvPicPr>
            <a:picLocks noChangeAspect="1"/>
          </p:cNvPicPr>
          <p:nvPr/>
        </p:nvPicPr>
        <p:blipFill>
          <a:blip r:embed="rId3">
            <a:extLst/>
          </a:blip>
          <a:srcRect l="8704" t="9051" r="13147" b="20925"/>
          <a:stretch>
            <a:fillRect/>
          </a:stretch>
        </p:blipFill>
        <p:spPr>
          <a:xfrm>
            <a:off x="435881" y="19782"/>
            <a:ext cx="1975880" cy="1770458"/>
          </a:xfrm>
          <a:prstGeom prst="rect">
            <a:avLst/>
          </a:prstGeom>
          <a:ln w="12700">
            <a:miter lim="400000"/>
          </a:ln>
        </p:spPr>
      </p:pic>
    </p:spTree>
  </p:cSld>
  <p:clrMapOvr>
    <a:masterClrMapping/>
  </p:clrMapOvr>
  <p:transition xmlns:p14="http://schemas.microsoft.com/office/powerpoint/2010/main" spd="med" advClick="1"/>
</p:sldLayout>
</file>

<file path=ppt/slideLayouts/slideLayout3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Slid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431"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pic>
        <p:nvPicPr>
          <p:cNvPr id="432" name="Picture 2" descr="Picture 2"/>
          <p:cNvPicPr>
            <a:picLocks noChangeAspect="1"/>
          </p:cNvPicPr>
          <p:nvPr/>
        </p:nvPicPr>
        <p:blipFill>
          <a:blip r:embed="rId3">
            <a:extLst/>
          </a:blip>
          <a:srcRect l="0" t="0" r="60781" b="0"/>
          <a:stretch>
            <a:fillRect/>
          </a:stretch>
        </p:blipFill>
        <p:spPr>
          <a:xfrm>
            <a:off x="6858000" y="469900"/>
            <a:ext cx="1708150" cy="890588"/>
          </a:xfrm>
          <a:prstGeom prst="rect">
            <a:avLst/>
          </a:prstGeom>
          <a:ln w="12700">
            <a:miter lim="400000"/>
          </a:ln>
        </p:spPr>
      </p:pic>
      <p:pic>
        <p:nvPicPr>
          <p:cNvPr id="433" name="Picture 6" descr="Picture 6"/>
          <p:cNvPicPr>
            <a:picLocks noChangeAspect="1"/>
          </p:cNvPicPr>
          <p:nvPr/>
        </p:nvPicPr>
        <p:blipFill>
          <a:blip r:embed="rId4">
            <a:extLst/>
          </a:blip>
          <a:srcRect l="8704" t="9051" r="13147" b="20925"/>
          <a:stretch>
            <a:fillRect/>
          </a:stretch>
        </p:blipFill>
        <p:spPr>
          <a:xfrm>
            <a:off x="3168649" y="2520327"/>
            <a:ext cx="1975879" cy="1770458"/>
          </a:xfrm>
          <a:prstGeom prst="rect">
            <a:avLst/>
          </a:prstGeom>
          <a:ln w="12700">
            <a:miter lim="400000"/>
          </a:ln>
        </p:spPr>
      </p:pic>
      <p:sp>
        <p:nvSpPr>
          <p:cNvPr id="434"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1_Title Slide">
    <p:spTree>
      <p:nvGrpSpPr>
        <p:cNvPr id="1" name=""/>
        <p:cNvGrpSpPr/>
        <p:nvPr/>
      </p:nvGrpSpPr>
      <p:grpSpPr>
        <a:xfrm>
          <a:off x="0" y="0"/>
          <a:ext cx="0" cy="0"/>
          <a:chOff x="0" y="0"/>
          <a:chExt cx="0" cy="0"/>
        </a:xfrm>
      </p:grpSpPr>
      <p:sp>
        <p:nvSpPr>
          <p:cNvPr id="441"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pic>
        <p:nvPicPr>
          <p:cNvPr id="442" name="Picture 3" descr="Picture 3"/>
          <p:cNvPicPr>
            <a:picLocks noChangeAspect="1"/>
          </p:cNvPicPr>
          <p:nvPr/>
        </p:nvPicPr>
        <p:blipFill>
          <a:blip r:embed="rId2">
            <a:extLst/>
          </a:blip>
          <a:srcRect l="8704" t="9051" r="13147" b="20925"/>
          <a:stretch>
            <a:fillRect/>
          </a:stretch>
        </p:blipFill>
        <p:spPr>
          <a:xfrm>
            <a:off x="3168649" y="795934"/>
            <a:ext cx="1975879" cy="1770458"/>
          </a:xfrm>
          <a:prstGeom prst="rect">
            <a:avLst/>
          </a:prstGeom>
          <a:ln w="12700">
            <a:miter lim="400000"/>
          </a:ln>
        </p:spPr>
      </p:pic>
      <p:sp>
        <p:nvSpPr>
          <p:cNvPr id="443"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4_Title Slid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450"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grpSp>
        <p:nvGrpSpPr>
          <p:cNvPr id="453" name="Group 1"/>
          <p:cNvGrpSpPr/>
          <p:nvPr/>
        </p:nvGrpSpPr>
        <p:grpSpPr>
          <a:xfrm>
            <a:off x="381000" y="2867472"/>
            <a:ext cx="2606825" cy="777553"/>
            <a:chOff x="0" y="0"/>
            <a:chExt cx="2606824" cy="777552"/>
          </a:xfrm>
        </p:grpSpPr>
        <p:pic>
          <p:nvPicPr>
            <p:cNvPr id="451" name="Picture 2" descr="Picture 2"/>
            <p:cNvPicPr>
              <a:picLocks noChangeAspect="1"/>
            </p:cNvPicPr>
            <p:nvPr/>
          </p:nvPicPr>
          <p:blipFill>
            <a:blip r:embed="rId3">
              <a:extLst/>
            </a:blip>
            <a:srcRect l="0" t="0" r="50000" b="0"/>
            <a:stretch>
              <a:fillRect/>
            </a:stretch>
          </p:blipFill>
          <p:spPr>
            <a:xfrm>
              <a:off x="0" y="0"/>
              <a:ext cx="1699456" cy="777553"/>
            </a:xfrm>
            <a:prstGeom prst="rect">
              <a:avLst/>
            </a:prstGeom>
            <a:ln w="12700" cap="flat">
              <a:noFill/>
              <a:miter lim="400000"/>
            </a:ln>
            <a:effectLst/>
          </p:spPr>
        </p:pic>
        <p:pic>
          <p:nvPicPr>
            <p:cNvPr id="452" name="Picture 3" descr="Picture 3"/>
            <p:cNvPicPr>
              <a:picLocks noChangeAspect="1"/>
            </p:cNvPicPr>
            <p:nvPr/>
          </p:nvPicPr>
          <p:blipFill>
            <a:blip r:embed="rId4">
              <a:extLst/>
            </a:blip>
            <a:srcRect l="8704" t="9051" r="13147" b="20926"/>
            <a:stretch>
              <a:fillRect/>
            </a:stretch>
          </p:blipFill>
          <p:spPr>
            <a:xfrm>
              <a:off x="1787722" y="43606"/>
              <a:ext cx="819103" cy="733947"/>
            </a:xfrm>
            <a:prstGeom prst="rect">
              <a:avLst/>
            </a:prstGeom>
            <a:ln w="12700" cap="flat">
              <a:noFill/>
              <a:miter lim="400000"/>
            </a:ln>
            <a:effectLst/>
          </p:spPr>
        </p:pic>
      </p:grpSp>
      <p:sp>
        <p:nvSpPr>
          <p:cNvPr id="454"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_Title Slid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461"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pic>
        <p:nvPicPr>
          <p:cNvPr id="462" name="Picture 2" descr="Picture 2"/>
          <p:cNvPicPr>
            <a:picLocks noChangeAspect="1"/>
          </p:cNvPicPr>
          <p:nvPr/>
        </p:nvPicPr>
        <p:blipFill>
          <a:blip r:embed="rId3">
            <a:extLst/>
          </a:blip>
          <a:srcRect l="0" t="0" r="50000" b="0"/>
          <a:stretch>
            <a:fillRect/>
          </a:stretch>
        </p:blipFill>
        <p:spPr>
          <a:xfrm>
            <a:off x="5143053" y="2687116"/>
            <a:ext cx="1699457" cy="777553"/>
          </a:xfrm>
          <a:prstGeom prst="rect">
            <a:avLst/>
          </a:prstGeom>
          <a:ln w="12700">
            <a:miter lim="400000"/>
          </a:ln>
        </p:spPr>
      </p:pic>
      <p:pic>
        <p:nvPicPr>
          <p:cNvPr id="463" name="Picture 4" descr="Picture 4"/>
          <p:cNvPicPr>
            <a:picLocks noChangeAspect="1"/>
          </p:cNvPicPr>
          <p:nvPr/>
        </p:nvPicPr>
        <p:blipFill>
          <a:blip r:embed="rId4">
            <a:extLst/>
          </a:blip>
          <a:srcRect l="8704" t="9051" r="13147" b="20925"/>
          <a:stretch>
            <a:fillRect/>
          </a:stretch>
        </p:blipFill>
        <p:spPr>
          <a:xfrm>
            <a:off x="6930774" y="2730723"/>
            <a:ext cx="819103" cy="733946"/>
          </a:xfrm>
          <a:prstGeom prst="rect">
            <a:avLst/>
          </a:prstGeom>
          <a:ln w="12700">
            <a:miter lim="400000"/>
          </a:ln>
        </p:spPr>
      </p:pic>
      <p:sp>
        <p:nvSpPr>
          <p:cNvPr id="464"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5_Title Slid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471"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pic>
        <p:nvPicPr>
          <p:cNvPr id="472" name="Picture 2" descr="Picture 2"/>
          <p:cNvPicPr>
            <a:picLocks noChangeAspect="1"/>
          </p:cNvPicPr>
          <p:nvPr/>
        </p:nvPicPr>
        <p:blipFill>
          <a:blip r:embed="rId3">
            <a:extLst/>
          </a:blip>
          <a:srcRect l="8704" t="9051" r="13147" b="20925"/>
          <a:stretch>
            <a:fillRect/>
          </a:stretch>
        </p:blipFill>
        <p:spPr>
          <a:xfrm>
            <a:off x="3748250" y="2735063"/>
            <a:ext cx="1975879" cy="1770458"/>
          </a:xfrm>
          <a:prstGeom prst="rect">
            <a:avLst/>
          </a:prstGeom>
          <a:ln w="12700">
            <a:miter lim="400000"/>
          </a:ln>
        </p:spPr>
      </p:pic>
      <p:sp>
        <p:nvSpPr>
          <p:cNvPr id="473"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3_Title Slid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480"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pic>
        <p:nvPicPr>
          <p:cNvPr id="481" name="Picture 2" descr="Picture 2"/>
          <p:cNvPicPr>
            <a:picLocks noChangeAspect="1"/>
          </p:cNvPicPr>
          <p:nvPr/>
        </p:nvPicPr>
        <p:blipFill>
          <a:blip r:embed="rId3">
            <a:extLst/>
          </a:blip>
          <a:srcRect l="0" t="0" r="60781" b="0"/>
          <a:stretch>
            <a:fillRect/>
          </a:stretch>
        </p:blipFill>
        <p:spPr>
          <a:xfrm>
            <a:off x="6651625" y="469900"/>
            <a:ext cx="1708150" cy="890588"/>
          </a:xfrm>
          <a:prstGeom prst="rect">
            <a:avLst/>
          </a:prstGeom>
          <a:ln w="12700">
            <a:miter lim="400000"/>
          </a:ln>
        </p:spPr>
      </p:pic>
      <p:pic>
        <p:nvPicPr>
          <p:cNvPr id="482" name="Picture 4" descr="Picture 4"/>
          <p:cNvPicPr>
            <a:picLocks noChangeAspect="1"/>
          </p:cNvPicPr>
          <p:nvPr/>
        </p:nvPicPr>
        <p:blipFill>
          <a:blip r:embed="rId4">
            <a:extLst/>
          </a:blip>
          <a:srcRect l="8704" t="9051" r="13147" b="20926"/>
          <a:stretch>
            <a:fillRect/>
          </a:stretch>
        </p:blipFill>
        <p:spPr>
          <a:xfrm>
            <a:off x="6839211" y="4298203"/>
            <a:ext cx="1332976" cy="1194394"/>
          </a:xfrm>
          <a:prstGeom prst="rect">
            <a:avLst/>
          </a:prstGeom>
          <a:ln w="12700">
            <a:miter lim="400000"/>
          </a:ln>
        </p:spPr>
      </p:pic>
      <p:sp>
        <p:nvSpPr>
          <p:cNvPr id="483"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4_Title Slide">
    <p:spTree>
      <p:nvGrpSpPr>
        <p:cNvPr id="1" name=""/>
        <p:cNvGrpSpPr/>
        <p:nvPr/>
      </p:nvGrpSpPr>
      <p:grpSpPr>
        <a:xfrm>
          <a:off x="0" y="0"/>
          <a:ext cx="0" cy="0"/>
          <a:chOff x="0" y="0"/>
          <a:chExt cx="0" cy="0"/>
        </a:xfrm>
      </p:grpSpPr>
      <p:sp>
        <p:nvSpPr>
          <p:cNvPr id="64" name="Rectangle 6"/>
          <p:cNvSpPr/>
          <p:nvPr/>
        </p:nvSpPr>
        <p:spPr>
          <a:xfrm>
            <a:off x="0" y="0"/>
            <a:ext cx="9144000" cy="6858000"/>
          </a:xfrm>
          <a:prstGeom prst="rect">
            <a:avLst/>
          </a:prstGeom>
          <a:solidFill>
            <a:srgbClr val="E6E5D8"/>
          </a:solidFill>
          <a:ln w="12700">
            <a:miter lim="400000"/>
          </a:ln>
        </p:spPr>
        <p:txBody>
          <a:bodyPr lIns="45719" rIns="45719" anchor="ctr"/>
          <a:lstStyle/>
          <a:p>
            <a:pPr algn="ctr">
              <a:defRPr>
                <a:solidFill>
                  <a:srgbClr val="FFFFFF"/>
                </a:solidFill>
              </a:defRPr>
            </a:pPr>
          </a:p>
        </p:txBody>
      </p:sp>
      <p:pic>
        <p:nvPicPr>
          <p:cNvPr id="65" name="Picture 3" descr="Picture 3"/>
          <p:cNvPicPr>
            <a:picLocks noChangeAspect="1"/>
          </p:cNvPicPr>
          <p:nvPr/>
        </p:nvPicPr>
        <p:blipFill>
          <a:blip r:embed="rId2">
            <a:extLst/>
          </a:blip>
          <a:stretch>
            <a:fillRect/>
          </a:stretch>
        </p:blipFill>
        <p:spPr>
          <a:xfrm>
            <a:off x="458787" y="6165850"/>
            <a:ext cx="1216026" cy="457200"/>
          </a:xfrm>
          <a:prstGeom prst="rect">
            <a:avLst/>
          </a:prstGeom>
          <a:ln w="12700">
            <a:miter lim="400000"/>
          </a:ln>
        </p:spPr>
      </p:pic>
      <p:pic>
        <p:nvPicPr>
          <p:cNvPr id="66" name="Picture 4" descr="Picture 4"/>
          <p:cNvPicPr>
            <a:picLocks noChangeAspect="1"/>
          </p:cNvPicPr>
          <p:nvPr/>
        </p:nvPicPr>
        <p:blipFill>
          <a:blip r:embed="rId3">
            <a:extLst/>
          </a:blip>
          <a:stretch>
            <a:fillRect/>
          </a:stretch>
        </p:blipFill>
        <p:spPr>
          <a:xfrm>
            <a:off x="5562600" y="152400"/>
            <a:ext cx="3124200" cy="3124200"/>
          </a:xfrm>
          <a:prstGeom prst="rect">
            <a:avLst/>
          </a:prstGeom>
          <a:ln w="12700">
            <a:miter lim="400000"/>
          </a:ln>
        </p:spPr>
      </p:pic>
      <p:sp>
        <p:nvSpPr>
          <p:cNvPr id="67"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68" name="TextBox 5"/>
          <p:cNvSpPr txBox="1"/>
          <p:nvPr/>
        </p:nvSpPr>
        <p:spPr>
          <a:xfrm>
            <a:off x="2595254" y="620687"/>
            <a:ext cx="2818319" cy="1107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1400">
                <a:solidFill>
                  <a:srgbClr val="4B4742"/>
                </a:solidFill>
                <a:latin typeface="Georgia"/>
                <a:ea typeface="Georgia"/>
                <a:cs typeface="Georgia"/>
                <a:sym typeface="Georgia"/>
              </a:defRPr>
            </a:pPr>
            <a:r>
              <a:t>Година 201</a:t>
            </a:r>
            <a:r>
              <a:t>8</a:t>
            </a:r>
            <a:r>
              <a:t>-201</a:t>
            </a:r>
            <a:r>
              <a:t>9</a:t>
            </a:r>
          </a:p>
          <a:p>
            <a:pPr>
              <a:defRPr sz="1400">
                <a:solidFill>
                  <a:srgbClr val="4B4742"/>
                </a:solidFill>
                <a:latin typeface="Georgia"/>
                <a:ea typeface="Georgia"/>
                <a:cs typeface="Georgia"/>
                <a:sym typeface="Georgia"/>
              </a:defRPr>
            </a:pPr>
            <a:r>
              <a:t>Президент РИ: </a:t>
            </a:r>
            <a:r>
              <a:t>Бари Расин</a:t>
            </a:r>
          </a:p>
          <a:p>
            <a:pPr>
              <a:defRPr sz="1400">
                <a:solidFill>
                  <a:srgbClr val="4B4742"/>
                </a:solidFill>
                <a:latin typeface="Georgia"/>
                <a:ea typeface="Georgia"/>
                <a:cs typeface="Georgia"/>
                <a:sym typeface="Georgia"/>
              </a:defRPr>
            </a:pPr>
            <a:r>
              <a:t>ДГ 2018-19:  Веселин Димитров</a:t>
            </a:r>
            <a:endParaRPr sz="2400">
              <a:latin typeface="+mn-lt"/>
              <a:ea typeface="+mn-ea"/>
              <a:cs typeface="+mn-cs"/>
              <a:sym typeface="Arial"/>
            </a:endParaRPr>
          </a:p>
          <a:p>
            <a:pPr>
              <a:defRPr sz="1400">
                <a:solidFill>
                  <a:srgbClr val="4B4742"/>
                </a:solidFill>
                <a:latin typeface="Georgia"/>
                <a:ea typeface="Georgia"/>
                <a:cs typeface="Georgia"/>
                <a:sym typeface="Georgia"/>
              </a:defRPr>
            </a:pPr>
            <a:r>
              <a:t>ДГЕ 2019-20: Митко Минев</a:t>
            </a:r>
          </a:p>
          <a:p>
            <a:pPr>
              <a:defRPr sz="1400">
                <a:solidFill>
                  <a:srgbClr val="4B4742"/>
                </a:solidFill>
                <a:latin typeface="Georgia"/>
                <a:ea typeface="Georgia"/>
                <a:cs typeface="Georgia"/>
                <a:sym typeface="Georgia"/>
              </a:defRPr>
            </a:pPr>
            <a:r>
              <a:t>Дистрикт 2482</a:t>
            </a:r>
          </a:p>
        </p:txBody>
      </p:sp>
      <p:pic>
        <p:nvPicPr>
          <p:cNvPr id="69" name="Picture 7" descr="Picture 7"/>
          <p:cNvPicPr>
            <a:picLocks noChangeAspect="1"/>
          </p:cNvPicPr>
          <p:nvPr/>
        </p:nvPicPr>
        <p:blipFill>
          <a:blip r:embed="rId4">
            <a:extLst/>
          </a:blip>
          <a:srcRect l="8704" t="9051" r="13147" b="20925"/>
          <a:stretch>
            <a:fillRect/>
          </a:stretch>
        </p:blipFill>
        <p:spPr>
          <a:xfrm>
            <a:off x="435881" y="19782"/>
            <a:ext cx="1975880" cy="1770458"/>
          </a:xfrm>
          <a:prstGeom prst="rect">
            <a:avLst/>
          </a:prstGeom>
          <a:ln w="12700">
            <a:miter lim="400000"/>
          </a:ln>
        </p:spPr>
      </p:pic>
      <p:sp>
        <p:nvSpPr>
          <p:cNvPr id="70" name="Title Text"/>
          <p:cNvSpPr txBox="1"/>
          <p:nvPr>
            <p:ph type="title"/>
          </p:nvPr>
        </p:nvSpPr>
        <p:spPr>
          <a:xfrm>
            <a:off x="-76200" y="3429000"/>
            <a:ext cx="9296400" cy="990600"/>
          </a:xfrm>
          <a:prstGeom prst="rect">
            <a:avLst/>
          </a:prstGeom>
          <a:solidFill>
            <a:schemeClr val="accent3"/>
          </a:solidFill>
          <a:effectLst>
            <a:outerShdw sx="100000" sy="100000" kx="0" ky="0" algn="b" rotWithShape="0" blurRad="63500" dist="50800" dir="2700000">
              <a:srgbClr val="000000">
                <a:alpha val="40000"/>
              </a:srgbClr>
            </a:outerShdw>
          </a:effectLst>
        </p:spPr>
        <p:txBody>
          <a:bodyPr lIns="0" tIns="0" rIns="0" bIns="0" anchor="b"/>
          <a:lstStyle>
            <a:lvl1pPr algn="l">
              <a:defRPr>
                <a:solidFill>
                  <a:srgbClr val="FFFFFF"/>
                </a:solidFill>
                <a:latin typeface="Arial Narrow"/>
                <a:ea typeface="Arial Narrow"/>
                <a:cs typeface="Arial Narrow"/>
                <a:sym typeface="Arial Narrow"/>
              </a:defRPr>
            </a:lvl1pPr>
          </a:lstStyle>
          <a:p>
            <a:pPr/>
            <a:r>
              <a:t>Title Text</a:t>
            </a:r>
          </a:p>
        </p:txBody>
      </p:sp>
      <p:sp>
        <p:nvSpPr>
          <p:cNvPr id="71" name="Body Level One…"/>
          <p:cNvSpPr txBox="1"/>
          <p:nvPr>
            <p:ph type="body" sz="quarter" idx="1"/>
          </p:nvPr>
        </p:nvSpPr>
        <p:spPr>
          <a:xfrm>
            <a:off x="533400" y="4611744"/>
            <a:ext cx="6400800" cy="950857"/>
          </a:xfrm>
          <a:prstGeom prst="rect">
            <a:avLst/>
          </a:prstGeom>
        </p:spPr>
        <p:txBody>
          <a:bodyPr lIns="0" tIns="0" rIns="0" bIns="0"/>
          <a:lstStyle>
            <a:lvl1pPr marL="0" indent="0">
              <a:spcBef>
                <a:spcPts val="500"/>
              </a:spcBef>
              <a:buSzTx/>
              <a:buFontTx/>
              <a:buNone/>
              <a:defRPr sz="2200">
                <a:solidFill>
                  <a:schemeClr val="accent3"/>
                </a:solidFill>
                <a:latin typeface="Georgia"/>
                <a:ea typeface="Georgia"/>
                <a:cs typeface="Georgia"/>
                <a:sym typeface="Georgia"/>
              </a:defRPr>
            </a:lvl1pPr>
            <a:lvl2pPr marL="0" indent="457200">
              <a:spcBef>
                <a:spcPts val="500"/>
              </a:spcBef>
              <a:buSzTx/>
              <a:buFontTx/>
              <a:buNone/>
              <a:defRPr sz="2200">
                <a:solidFill>
                  <a:schemeClr val="accent3"/>
                </a:solidFill>
                <a:latin typeface="Georgia"/>
                <a:ea typeface="Georgia"/>
                <a:cs typeface="Georgia"/>
                <a:sym typeface="Georgia"/>
              </a:defRPr>
            </a:lvl2pPr>
            <a:lvl3pPr marL="0" indent="914400">
              <a:spcBef>
                <a:spcPts val="500"/>
              </a:spcBef>
              <a:buSzTx/>
              <a:buFontTx/>
              <a:buNone/>
              <a:defRPr sz="2200">
                <a:solidFill>
                  <a:schemeClr val="accent3"/>
                </a:solidFill>
                <a:latin typeface="Georgia"/>
                <a:ea typeface="Georgia"/>
                <a:cs typeface="Georgia"/>
                <a:sym typeface="Georgia"/>
              </a:defRPr>
            </a:lvl3pPr>
            <a:lvl4pPr marL="0" indent="1371600">
              <a:spcBef>
                <a:spcPts val="500"/>
              </a:spcBef>
              <a:buSzTx/>
              <a:buFontTx/>
              <a:buNone/>
              <a:defRPr sz="2200">
                <a:solidFill>
                  <a:schemeClr val="accent3"/>
                </a:solidFill>
                <a:latin typeface="Georgia"/>
                <a:ea typeface="Georgia"/>
                <a:cs typeface="Georgia"/>
                <a:sym typeface="Georgia"/>
              </a:defRPr>
            </a:lvl4pPr>
            <a:lvl5pPr marL="0" indent="1828800">
              <a:spcBef>
                <a:spcPts val="500"/>
              </a:spcBef>
              <a:buSzTx/>
              <a:buFontTx/>
              <a:buNone/>
              <a:defRPr sz="2200">
                <a:solidFill>
                  <a:schemeClr val="accent3"/>
                </a:solidFill>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sp>
        <p:nvSpPr>
          <p:cNvPr id="72"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7_Title Slide">
    <p:spTree>
      <p:nvGrpSpPr>
        <p:cNvPr id="1" name=""/>
        <p:cNvGrpSpPr/>
        <p:nvPr/>
      </p:nvGrpSpPr>
      <p:grpSpPr>
        <a:xfrm>
          <a:off x="0" y="0"/>
          <a:ext cx="0" cy="0"/>
          <a:chOff x="0" y="0"/>
          <a:chExt cx="0" cy="0"/>
        </a:xfrm>
      </p:grpSpPr>
      <p:sp>
        <p:nvSpPr>
          <p:cNvPr id="490"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491"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wo Content">
    <p:spTree>
      <p:nvGrpSpPr>
        <p:cNvPr id="1" name=""/>
        <p:cNvGrpSpPr/>
        <p:nvPr/>
      </p:nvGrpSpPr>
      <p:grpSpPr>
        <a:xfrm>
          <a:off x="0" y="0"/>
          <a:ext cx="0" cy="0"/>
          <a:chOff x="0" y="0"/>
          <a:chExt cx="0" cy="0"/>
        </a:xfrm>
      </p:grpSpPr>
      <p:sp>
        <p:nvSpPr>
          <p:cNvPr id="498"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499" name="Title Text"/>
          <p:cNvSpPr txBox="1"/>
          <p:nvPr>
            <p:ph type="title"/>
          </p:nvPr>
        </p:nvSpPr>
        <p:spPr>
          <a:prstGeom prst="rect">
            <a:avLst/>
          </a:prstGeom>
        </p:spPr>
        <p:txBody>
          <a:bodyPr/>
          <a:lstStyle>
            <a:lvl1pPr algn="l">
              <a:defRPr sz="3600">
                <a:latin typeface="Arial Narrow"/>
                <a:ea typeface="Arial Narrow"/>
                <a:cs typeface="Arial Narrow"/>
                <a:sym typeface="Arial Narrow"/>
              </a:defRPr>
            </a:lvl1pPr>
          </a:lstStyle>
          <a:p>
            <a:pPr/>
            <a:r>
              <a:t>Title Text</a:t>
            </a:r>
          </a:p>
        </p:txBody>
      </p:sp>
      <p:sp>
        <p:nvSpPr>
          <p:cNvPr id="500" name="Body Level One…"/>
          <p:cNvSpPr txBox="1"/>
          <p:nvPr>
            <p:ph type="body" sz="half" idx="1"/>
          </p:nvPr>
        </p:nvSpPr>
        <p:spPr>
          <a:xfrm>
            <a:off x="457200" y="1600200"/>
            <a:ext cx="4038600" cy="4525963"/>
          </a:xfrm>
          <a:prstGeom prst="rect">
            <a:avLst/>
          </a:prstGeom>
        </p:spPr>
        <p:txBody>
          <a:bodyPr/>
          <a:lstStyle>
            <a:lvl1pPr>
              <a:spcBef>
                <a:spcPts val="600"/>
              </a:spcBef>
              <a:defRPr sz="2800">
                <a:latin typeface="Georgia"/>
                <a:ea typeface="Georgia"/>
                <a:cs typeface="Georgia"/>
                <a:sym typeface="Georgia"/>
              </a:defRPr>
            </a:lvl1pPr>
            <a:lvl2pPr marL="790575" indent="-333375">
              <a:spcBef>
                <a:spcPts val="600"/>
              </a:spcBef>
              <a:defRPr sz="2800">
                <a:latin typeface="Georgia"/>
                <a:ea typeface="Georgia"/>
                <a:cs typeface="Georgia"/>
                <a:sym typeface="Georgia"/>
              </a:defRPr>
            </a:lvl2pPr>
            <a:lvl3pPr marL="1234439" indent="-320039">
              <a:spcBef>
                <a:spcPts val="600"/>
              </a:spcBef>
              <a:defRPr sz="2800">
                <a:latin typeface="Georgia"/>
                <a:ea typeface="Georgia"/>
                <a:cs typeface="Georgia"/>
                <a:sym typeface="Georgia"/>
              </a:defRPr>
            </a:lvl3pPr>
            <a:lvl4pPr marL="1727200" indent="-355600">
              <a:spcBef>
                <a:spcPts val="600"/>
              </a:spcBef>
              <a:defRPr sz="2800">
                <a:latin typeface="Georgia"/>
                <a:ea typeface="Georgia"/>
                <a:cs typeface="Georgia"/>
                <a:sym typeface="Georgia"/>
              </a:defRPr>
            </a:lvl4pPr>
            <a:lvl5pPr marL="2184400" indent="-355600">
              <a:spcBef>
                <a:spcPts val="600"/>
              </a:spcBef>
              <a:defRPr sz="2800">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pic>
        <p:nvPicPr>
          <p:cNvPr id="501" name="Picture 6" descr="Picture 6"/>
          <p:cNvPicPr>
            <a:picLocks noChangeAspect="1"/>
          </p:cNvPicPr>
          <p:nvPr/>
        </p:nvPicPr>
        <p:blipFill>
          <a:blip r:embed="rId2">
            <a:extLst/>
          </a:blip>
          <a:srcRect l="58889" t="25490" r="8332" b="24712"/>
          <a:stretch>
            <a:fillRect/>
          </a:stretch>
        </p:blipFill>
        <p:spPr>
          <a:xfrm>
            <a:off x="7630615" y="409810"/>
            <a:ext cx="1117849" cy="606293"/>
          </a:xfrm>
          <a:prstGeom prst="rect">
            <a:avLst/>
          </a:prstGeom>
          <a:ln w="12700">
            <a:miter lim="400000"/>
          </a:ln>
        </p:spPr>
      </p:pic>
      <p:sp>
        <p:nvSpPr>
          <p:cNvPr id="502"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8_Title Slide">
    <p:spTree>
      <p:nvGrpSpPr>
        <p:cNvPr id="1" name=""/>
        <p:cNvGrpSpPr/>
        <p:nvPr/>
      </p:nvGrpSpPr>
      <p:grpSpPr>
        <a:xfrm>
          <a:off x="0" y="0"/>
          <a:ext cx="0" cy="0"/>
          <a:chOff x="0" y="0"/>
          <a:chExt cx="0" cy="0"/>
        </a:xfrm>
      </p:grpSpPr>
      <p:sp>
        <p:nvSpPr>
          <p:cNvPr id="509"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510" name="Title Text"/>
          <p:cNvSpPr txBox="1"/>
          <p:nvPr>
            <p:ph type="title"/>
          </p:nvPr>
        </p:nvSpPr>
        <p:spPr>
          <a:xfrm>
            <a:off x="-76200" y="3429000"/>
            <a:ext cx="9296400" cy="990600"/>
          </a:xfrm>
          <a:prstGeom prst="rect">
            <a:avLst/>
          </a:prstGeom>
          <a:solidFill>
            <a:srgbClr val="00246C"/>
          </a:solidFill>
          <a:effectLst>
            <a:outerShdw sx="100000" sy="100000" kx="0" ky="0" algn="b" rotWithShape="0" blurRad="63500" dist="50800" dir="2700000">
              <a:srgbClr val="000000">
                <a:alpha val="40000"/>
              </a:srgbClr>
            </a:outerShdw>
          </a:effectLst>
        </p:spPr>
        <p:txBody>
          <a:bodyPr lIns="0" tIns="0" rIns="0" bIns="0" anchor="b"/>
          <a:lstStyle>
            <a:lvl1pPr algn="l">
              <a:defRPr>
                <a:solidFill>
                  <a:srgbClr val="FFFFFF"/>
                </a:solidFill>
                <a:latin typeface="Arial Narrow"/>
                <a:ea typeface="Arial Narrow"/>
                <a:cs typeface="Arial Narrow"/>
                <a:sym typeface="Arial Narrow"/>
              </a:defRPr>
            </a:lvl1pPr>
          </a:lstStyle>
          <a:p>
            <a:pPr/>
            <a:r>
              <a:t>Title Text</a:t>
            </a:r>
          </a:p>
        </p:txBody>
      </p:sp>
      <p:sp>
        <p:nvSpPr>
          <p:cNvPr id="511" name="Body Level One…"/>
          <p:cNvSpPr txBox="1"/>
          <p:nvPr>
            <p:ph type="body" sz="quarter" idx="1"/>
          </p:nvPr>
        </p:nvSpPr>
        <p:spPr>
          <a:xfrm>
            <a:off x="533400" y="4611744"/>
            <a:ext cx="6400800" cy="950857"/>
          </a:xfrm>
          <a:prstGeom prst="rect">
            <a:avLst/>
          </a:prstGeom>
        </p:spPr>
        <p:txBody>
          <a:bodyPr lIns="0" tIns="0" rIns="0" bIns="0"/>
          <a:lstStyle>
            <a:lvl1pPr marL="0" indent="0">
              <a:spcBef>
                <a:spcPts val="500"/>
              </a:spcBef>
              <a:buSzTx/>
              <a:buFontTx/>
              <a:buNone/>
              <a:defRPr sz="2200">
                <a:solidFill>
                  <a:srgbClr val="00246C"/>
                </a:solidFill>
                <a:latin typeface="Georgia"/>
                <a:ea typeface="Georgia"/>
                <a:cs typeface="Georgia"/>
                <a:sym typeface="Georgia"/>
              </a:defRPr>
            </a:lvl1pPr>
            <a:lvl2pPr marL="0" indent="457200">
              <a:spcBef>
                <a:spcPts val="500"/>
              </a:spcBef>
              <a:buSzTx/>
              <a:buFontTx/>
              <a:buNone/>
              <a:defRPr sz="2200">
                <a:solidFill>
                  <a:srgbClr val="00246C"/>
                </a:solidFill>
                <a:latin typeface="Georgia"/>
                <a:ea typeface="Georgia"/>
                <a:cs typeface="Georgia"/>
                <a:sym typeface="Georgia"/>
              </a:defRPr>
            </a:lvl2pPr>
            <a:lvl3pPr marL="0" indent="914400">
              <a:spcBef>
                <a:spcPts val="500"/>
              </a:spcBef>
              <a:buSzTx/>
              <a:buFontTx/>
              <a:buNone/>
              <a:defRPr sz="2200">
                <a:solidFill>
                  <a:srgbClr val="00246C"/>
                </a:solidFill>
                <a:latin typeface="Georgia"/>
                <a:ea typeface="Georgia"/>
                <a:cs typeface="Georgia"/>
                <a:sym typeface="Georgia"/>
              </a:defRPr>
            </a:lvl3pPr>
            <a:lvl4pPr marL="0" indent="1371600">
              <a:spcBef>
                <a:spcPts val="500"/>
              </a:spcBef>
              <a:buSzTx/>
              <a:buFontTx/>
              <a:buNone/>
              <a:defRPr sz="2200">
                <a:solidFill>
                  <a:srgbClr val="00246C"/>
                </a:solidFill>
                <a:latin typeface="Georgia"/>
                <a:ea typeface="Georgia"/>
                <a:cs typeface="Georgia"/>
                <a:sym typeface="Georgia"/>
              </a:defRPr>
            </a:lvl4pPr>
            <a:lvl5pPr marL="0" indent="1828800">
              <a:spcBef>
                <a:spcPts val="500"/>
              </a:spcBef>
              <a:buSzTx/>
              <a:buFontTx/>
              <a:buNone/>
              <a:defRPr sz="2200">
                <a:solidFill>
                  <a:srgbClr val="00246C"/>
                </a:solidFill>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sp>
        <p:nvSpPr>
          <p:cNvPr id="512" name="TextBox 11"/>
          <p:cNvSpPr txBox="1"/>
          <p:nvPr/>
        </p:nvSpPr>
        <p:spPr>
          <a:xfrm>
            <a:off x="2595254" y="620687"/>
            <a:ext cx="2818319" cy="1107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1400">
                <a:solidFill>
                  <a:srgbClr val="4B4742"/>
                </a:solidFill>
                <a:latin typeface="Georgia"/>
                <a:ea typeface="Georgia"/>
                <a:cs typeface="Georgia"/>
                <a:sym typeface="Georgia"/>
              </a:defRPr>
            </a:pPr>
            <a:r>
              <a:t>Година 201</a:t>
            </a:r>
            <a:r>
              <a:t>8</a:t>
            </a:r>
            <a:r>
              <a:t>-201</a:t>
            </a:r>
            <a:r>
              <a:t>9</a:t>
            </a:r>
          </a:p>
          <a:p>
            <a:pPr>
              <a:defRPr sz="1400">
                <a:solidFill>
                  <a:srgbClr val="4B4742"/>
                </a:solidFill>
                <a:latin typeface="Georgia"/>
                <a:ea typeface="Georgia"/>
                <a:cs typeface="Georgia"/>
                <a:sym typeface="Georgia"/>
              </a:defRPr>
            </a:pPr>
            <a:r>
              <a:t>Президент РИ: </a:t>
            </a:r>
            <a:r>
              <a:t>Бари Расин</a:t>
            </a:r>
          </a:p>
          <a:p>
            <a:pPr>
              <a:defRPr sz="1400">
                <a:solidFill>
                  <a:srgbClr val="4B4742"/>
                </a:solidFill>
                <a:latin typeface="Georgia"/>
                <a:ea typeface="Georgia"/>
                <a:cs typeface="Georgia"/>
                <a:sym typeface="Georgia"/>
              </a:defRPr>
            </a:pPr>
            <a:r>
              <a:t>ДГ 2018-19:  Веселин Димитров</a:t>
            </a:r>
            <a:endParaRPr sz="2400">
              <a:latin typeface="+mn-lt"/>
              <a:ea typeface="+mn-ea"/>
              <a:cs typeface="+mn-cs"/>
              <a:sym typeface="Arial"/>
            </a:endParaRPr>
          </a:p>
          <a:p>
            <a:pPr>
              <a:defRPr sz="1400">
                <a:solidFill>
                  <a:srgbClr val="4B4742"/>
                </a:solidFill>
                <a:latin typeface="Georgia"/>
                <a:ea typeface="Georgia"/>
                <a:cs typeface="Georgia"/>
                <a:sym typeface="Georgia"/>
              </a:defRPr>
            </a:pPr>
            <a:r>
              <a:t>ДГЕ 2019-20: Митко Минев</a:t>
            </a:r>
          </a:p>
          <a:p>
            <a:pPr>
              <a:defRPr sz="1400">
                <a:solidFill>
                  <a:srgbClr val="4B4742"/>
                </a:solidFill>
                <a:latin typeface="Georgia"/>
                <a:ea typeface="Georgia"/>
                <a:cs typeface="Georgia"/>
                <a:sym typeface="Georgia"/>
              </a:defRPr>
            </a:pPr>
            <a:r>
              <a:t>Дистрикт 2482</a:t>
            </a:r>
          </a:p>
        </p:txBody>
      </p:sp>
      <p:pic>
        <p:nvPicPr>
          <p:cNvPr id="513" name="Picture 12" descr="Picture 12"/>
          <p:cNvPicPr>
            <a:picLocks noChangeAspect="1"/>
          </p:cNvPicPr>
          <p:nvPr/>
        </p:nvPicPr>
        <p:blipFill>
          <a:blip r:embed="rId2">
            <a:extLst/>
          </a:blip>
          <a:srcRect l="8704" t="9051" r="13147" b="20925"/>
          <a:stretch>
            <a:fillRect/>
          </a:stretch>
        </p:blipFill>
        <p:spPr>
          <a:xfrm>
            <a:off x="435881" y="19782"/>
            <a:ext cx="1975880" cy="1770458"/>
          </a:xfrm>
          <a:prstGeom prst="rect">
            <a:avLst/>
          </a:prstGeom>
          <a:ln w="12700">
            <a:miter lim="400000"/>
          </a:ln>
        </p:spPr>
      </p:pic>
      <p:sp>
        <p:nvSpPr>
          <p:cNvPr id="514"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5_Title Slide">
    <p:spTree>
      <p:nvGrpSpPr>
        <p:cNvPr id="1" name=""/>
        <p:cNvGrpSpPr/>
        <p:nvPr/>
      </p:nvGrpSpPr>
      <p:grpSpPr>
        <a:xfrm>
          <a:off x="0" y="0"/>
          <a:ext cx="0" cy="0"/>
          <a:chOff x="0" y="0"/>
          <a:chExt cx="0" cy="0"/>
        </a:xfrm>
      </p:grpSpPr>
      <p:sp>
        <p:nvSpPr>
          <p:cNvPr id="79" name="Rectangle 6"/>
          <p:cNvSpPr/>
          <p:nvPr/>
        </p:nvSpPr>
        <p:spPr>
          <a:xfrm>
            <a:off x="0" y="0"/>
            <a:ext cx="9144000" cy="6858000"/>
          </a:xfrm>
          <a:prstGeom prst="rect">
            <a:avLst/>
          </a:prstGeom>
          <a:solidFill>
            <a:srgbClr val="E6E5D8"/>
          </a:solidFill>
          <a:ln w="12700">
            <a:miter lim="400000"/>
          </a:ln>
        </p:spPr>
        <p:txBody>
          <a:bodyPr lIns="45719" rIns="45719" anchor="ctr"/>
          <a:lstStyle/>
          <a:p>
            <a:pPr algn="ctr">
              <a:defRPr>
                <a:solidFill>
                  <a:srgbClr val="FFFFFF"/>
                </a:solidFill>
              </a:defRPr>
            </a:pPr>
          </a:p>
        </p:txBody>
      </p:sp>
      <p:pic>
        <p:nvPicPr>
          <p:cNvPr id="80" name="Picture 3" descr="Picture 3"/>
          <p:cNvPicPr>
            <a:picLocks noChangeAspect="1"/>
          </p:cNvPicPr>
          <p:nvPr/>
        </p:nvPicPr>
        <p:blipFill>
          <a:blip r:embed="rId2">
            <a:extLst/>
          </a:blip>
          <a:stretch>
            <a:fillRect/>
          </a:stretch>
        </p:blipFill>
        <p:spPr>
          <a:xfrm>
            <a:off x="458787" y="6165850"/>
            <a:ext cx="1216026" cy="457200"/>
          </a:xfrm>
          <a:prstGeom prst="rect">
            <a:avLst/>
          </a:prstGeom>
          <a:ln w="12700">
            <a:miter lim="400000"/>
          </a:ln>
        </p:spPr>
      </p:pic>
      <p:pic>
        <p:nvPicPr>
          <p:cNvPr id="81" name="Picture 4" descr="Picture 4"/>
          <p:cNvPicPr>
            <a:picLocks noChangeAspect="1"/>
          </p:cNvPicPr>
          <p:nvPr/>
        </p:nvPicPr>
        <p:blipFill>
          <a:blip r:embed="rId3">
            <a:extLst/>
          </a:blip>
          <a:stretch>
            <a:fillRect/>
          </a:stretch>
        </p:blipFill>
        <p:spPr>
          <a:xfrm>
            <a:off x="5562600" y="152400"/>
            <a:ext cx="3124200" cy="3124200"/>
          </a:xfrm>
          <a:prstGeom prst="rect">
            <a:avLst/>
          </a:prstGeom>
          <a:ln w="12700">
            <a:miter lim="400000"/>
          </a:ln>
        </p:spPr>
      </p:pic>
      <p:sp>
        <p:nvSpPr>
          <p:cNvPr id="82"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83" name="TextBox 5"/>
          <p:cNvSpPr txBox="1"/>
          <p:nvPr/>
        </p:nvSpPr>
        <p:spPr>
          <a:xfrm>
            <a:off x="2595254" y="620687"/>
            <a:ext cx="2818319" cy="1107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1400">
                <a:solidFill>
                  <a:srgbClr val="4B4742"/>
                </a:solidFill>
                <a:latin typeface="Georgia"/>
                <a:ea typeface="Georgia"/>
                <a:cs typeface="Georgia"/>
                <a:sym typeface="Georgia"/>
              </a:defRPr>
            </a:pPr>
            <a:r>
              <a:t>Година 201</a:t>
            </a:r>
            <a:r>
              <a:t>8</a:t>
            </a:r>
            <a:r>
              <a:t>-201</a:t>
            </a:r>
            <a:r>
              <a:t>9</a:t>
            </a:r>
          </a:p>
          <a:p>
            <a:pPr>
              <a:defRPr sz="1400">
                <a:solidFill>
                  <a:srgbClr val="4B4742"/>
                </a:solidFill>
                <a:latin typeface="Georgia"/>
                <a:ea typeface="Georgia"/>
                <a:cs typeface="Georgia"/>
                <a:sym typeface="Georgia"/>
              </a:defRPr>
            </a:pPr>
            <a:r>
              <a:t>Президент РИ: </a:t>
            </a:r>
            <a:r>
              <a:t>Бари Расин</a:t>
            </a:r>
          </a:p>
          <a:p>
            <a:pPr>
              <a:defRPr sz="1400">
                <a:solidFill>
                  <a:srgbClr val="4B4742"/>
                </a:solidFill>
                <a:latin typeface="Georgia"/>
                <a:ea typeface="Georgia"/>
                <a:cs typeface="Georgia"/>
                <a:sym typeface="Georgia"/>
              </a:defRPr>
            </a:pPr>
            <a:r>
              <a:t>ДГ 2018-19:  Веселин Димитров</a:t>
            </a:r>
            <a:endParaRPr sz="2400">
              <a:latin typeface="+mn-lt"/>
              <a:ea typeface="+mn-ea"/>
              <a:cs typeface="+mn-cs"/>
              <a:sym typeface="Arial"/>
            </a:endParaRPr>
          </a:p>
          <a:p>
            <a:pPr>
              <a:defRPr sz="1400">
                <a:solidFill>
                  <a:srgbClr val="4B4742"/>
                </a:solidFill>
                <a:latin typeface="Georgia"/>
                <a:ea typeface="Georgia"/>
                <a:cs typeface="Georgia"/>
                <a:sym typeface="Georgia"/>
              </a:defRPr>
            </a:pPr>
            <a:r>
              <a:t>ДГЕ 2019-20: Митко Минев</a:t>
            </a:r>
          </a:p>
          <a:p>
            <a:pPr>
              <a:defRPr sz="1400">
                <a:solidFill>
                  <a:srgbClr val="4B4742"/>
                </a:solidFill>
                <a:latin typeface="Georgia"/>
                <a:ea typeface="Georgia"/>
                <a:cs typeface="Georgia"/>
                <a:sym typeface="Georgia"/>
              </a:defRPr>
            </a:pPr>
            <a:r>
              <a:t>Дистрикт 2482</a:t>
            </a:r>
          </a:p>
        </p:txBody>
      </p:sp>
      <p:pic>
        <p:nvPicPr>
          <p:cNvPr id="84" name="Picture 7" descr="Picture 7"/>
          <p:cNvPicPr>
            <a:picLocks noChangeAspect="1"/>
          </p:cNvPicPr>
          <p:nvPr/>
        </p:nvPicPr>
        <p:blipFill>
          <a:blip r:embed="rId4">
            <a:extLst/>
          </a:blip>
          <a:srcRect l="8704" t="9051" r="13147" b="20925"/>
          <a:stretch>
            <a:fillRect/>
          </a:stretch>
        </p:blipFill>
        <p:spPr>
          <a:xfrm>
            <a:off x="435881" y="19782"/>
            <a:ext cx="1975880" cy="1770458"/>
          </a:xfrm>
          <a:prstGeom prst="rect">
            <a:avLst/>
          </a:prstGeom>
          <a:ln w="12700">
            <a:miter lim="400000"/>
          </a:ln>
        </p:spPr>
      </p:pic>
      <p:sp>
        <p:nvSpPr>
          <p:cNvPr id="85" name="Title Text"/>
          <p:cNvSpPr txBox="1"/>
          <p:nvPr>
            <p:ph type="title"/>
          </p:nvPr>
        </p:nvSpPr>
        <p:spPr>
          <a:xfrm>
            <a:off x="-76200" y="3429000"/>
            <a:ext cx="9296400" cy="990600"/>
          </a:xfrm>
          <a:prstGeom prst="rect">
            <a:avLst/>
          </a:prstGeom>
          <a:solidFill>
            <a:schemeClr val="accent6"/>
          </a:solidFill>
          <a:effectLst>
            <a:outerShdw sx="100000" sy="100000" kx="0" ky="0" algn="b" rotWithShape="0" blurRad="63500" dist="50800" dir="2700000">
              <a:srgbClr val="000000">
                <a:alpha val="40000"/>
              </a:srgbClr>
            </a:outerShdw>
          </a:effectLst>
        </p:spPr>
        <p:txBody>
          <a:bodyPr lIns="0" tIns="0" rIns="0" bIns="0" anchor="b"/>
          <a:lstStyle>
            <a:lvl1pPr algn="l">
              <a:defRPr>
                <a:solidFill>
                  <a:srgbClr val="FFFFFF"/>
                </a:solidFill>
                <a:latin typeface="Arial Narrow"/>
                <a:ea typeface="Arial Narrow"/>
                <a:cs typeface="Arial Narrow"/>
                <a:sym typeface="Arial Narrow"/>
              </a:defRPr>
            </a:lvl1pPr>
          </a:lstStyle>
          <a:p>
            <a:pPr/>
            <a:r>
              <a:t>Title Text</a:t>
            </a:r>
          </a:p>
        </p:txBody>
      </p:sp>
      <p:sp>
        <p:nvSpPr>
          <p:cNvPr id="86" name="Body Level One…"/>
          <p:cNvSpPr txBox="1"/>
          <p:nvPr>
            <p:ph type="body" sz="quarter" idx="1"/>
          </p:nvPr>
        </p:nvSpPr>
        <p:spPr>
          <a:xfrm>
            <a:off x="533400" y="4611744"/>
            <a:ext cx="6400800" cy="950857"/>
          </a:xfrm>
          <a:prstGeom prst="rect">
            <a:avLst/>
          </a:prstGeom>
        </p:spPr>
        <p:txBody>
          <a:bodyPr lIns="0" tIns="0" rIns="0" bIns="0"/>
          <a:lstStyle>
            <a:lvl1pPr marL="0" indent="0">
              <a:spcBef>
                <a:spcPts val="500"/>
              </a:spcBef>
              <a:buSzTx/>
              <a:buFontTx/>
              <a:buNone/>
              <a:defRPr sz="2200">
                <a:solidFill>
                  <a:schemeClr val="accent6"/>
                </a:solidFill>
                <a:latin typeface="Georgia"/>
                <a:ea typeface="Georgia"/>
                <a:cs typeface="Georgia"/>
                <a:sym typeface="Georgia"/>
              </a:defRPr>
            </a:lvl1pPr>
            <a:lvl2pPr marL="0" indent="457200">
              <a:spcBef>
                <a:spcPts val="500"/>
              </a:spcBef>
              <a:buSzTx/>
              <a:buFontTx/>
              <a:buNone/>
              <a:defRPr sz="2200">
                <a:solidFill>
                  <a:schemeClr val="accent6"/>
                </a:solidFill>
                <a:latin typeface="Georgia"/>
                <a:ea typeface="Georgia"/>
                <a:cs typeface="Georgia"/>
                <a:sym typeface="Georgia"/>
              </a:defRPr>
            </a:lvl2pPr>
            <a:lvl3pPr marL="0" indent="914400">
              <a:spcBef>
                <a:spcPts val="500"/>
              </a:spcBef>
              <a:buSzTx/>
              <a:buFontTx/>
              <a:buNone/>
              <a:defRPr sz="2200">
                <a:solidFill>
                  <a:schemeClr val="accent6"/>
                </a:solidFill>
                <a:latin typeface="Georgia"/>
                <a:ea typeface="Georgia"/>
                <a:cs typeface="Georgia"/>
                <a:sym typeface="Georgia"/>
              </a:defRPr>
            </a:lvl3pPr>
            <a:lvl4pPr marL="0" indent="1371600">
              <a:spcBef>
                <a:spcPts val="500"/>
              </a:spcBef>
              <a:buSzTx/>
              <a:buFontTx/>
              <a:buNone/>
              <a:defRPr sz="2200">
                <a:solidFill>
                  <a:schemeClr val="accent6"/>
                </a:solidFill>
                <a:latin typeface="Georgia"/>
                <a:ea typeface="Georgia"/>
                <a:cs typeface="Georgia"/>
                <a:sym typeface="Georgia"/>
              </a:defRPr>
            </a:lvl4pPr>
            <a:lvl5pPr marL="0" indent="1828800">
              <a:spcBef>
                <a:spcPts val="500"/>
              </a:spcBef>
              <a:buSzTx/>
              <a:buFontTx/>
              <a:buNone/>
              <a:defRPr sz="2200">
                <a:solidFill>
                  <a:schemeClr val="accent6"/>
                </a:solidFill>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sp>
        <p:nvSpPr>
          <p:cNvPr id="87"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94" name="Title Text"/>
          <p:cNvSpPr txBox="1"/>
          <p:nvPr>
            <p:ph type="title"/>
          </p:nvPr>
        </p:nvSpPr>
        <p:spPr>
          <a:prstGeom prst="rect">
            <a:avLst/>
          </a:prstGeom>
        </p:spPr>
        <p:txBody>
          <a:bodyPr/>
          <a:lstStyle/>
          <a:p>
            <a:pPr/>
            <a:r>
              <a:t>Title Text</a:t>
            </a:r>
          </a:p>
        </p:txBody>
      </p:sp>
      <p:sp>
        <p:nvSpPr>
          <p:cNvPr id="95"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ank">
    <p:spTree>
      <p:nvGrpSpPr>
        <p:cNvPr id="1" name=""/>
        <p:cNvGrpSpPr/>
        <p:nvPr/>
      </p:nvGrpSpPr>
      <p:grpSpPr>
        <a:xfrm>
          <a:off x="0" y="0"/>
          <a:ext cx="0" cy="0"/>
          <a:chOff x="0" y="0"/>
          <a:chExt cx="0" cy="0"/>
        </a:xfrm>
      </p:grpSpPr>
      <p:sp>
        <p:nvSpPr>
          <p:cNvPr id="103" name="Rectangle 6"/>
          <p:cNvSpPr/>
          <p:nvPr/>
        </p:nvSpPr>
        <p:spPr>
          <a:xfrm>
            <a:off x="0" y="0"/>
            <a:ext cx="9144000" cy="6858000"/>
          </a:xfrm>
          <a:prstGeom prst="rect">
            <a:avLst/>
          </a:prstGeom>
          <a:solidFill>
            <a:srgbClr val="E6E5D8"/>
          </a:solidFill>
          <a:ln w="12700">
            <a:miter lim="400000"/>
          </a:ln>
        </p:spPr>
        <p:txBody>
          <a:bodyPr lIns="45719" rIns="45719" anchor="ctr"/>
          <a:lstStyle/>
          <a:p>
            <a:pPr algn="ctr">
              <a:defRPr>
                <a:solidFill>
                  <a:srgbClr val="FFFFFF"/>
                </a:solidFill>
              </a:defRPr>
            </a:pPr>
          </a:p>
        </p:txBody>
      </p:sp>
      <p:pic>
        <p:nvPicPr>
          <p:cNvPr id="104" name="Picture 3" descr="Picture 3"/>
          <p:cNvPicPr>
            <a:picLocks noChangeAspect="1"/>
          </p:cNvPicPr>
          <p:nvPr/>
        </p:nvPicPr>
        <p:blipFill>
          <a:blip r:embed="rId2">
            <a:extLst/>
          </a:blip>
          <a:stretch>
            <a:fillRect/>
          </a:stretch>
        </p:blipFill>
        <p:spPr>
          <a:xfrm>
            <a:off x="458787" y="6165850"/>
            <a:ext cx="1216026" cy="457200"/>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5562600" y="152400"/>
            <a:ext cx="3124200" cy="3124200"/>
          </a:xfrm>
          <a:prstGeom prst="rect">
            <a:avLst/>
          </a:prstGeom>
          <a:ln w="12700">
            <a:miter lim="400000"/>
          </a:ln>
        </p:spPr>
      </p:pic>
      <p:sp>
        <p:nvSpPr>
          <p:cNvPr id="106"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107" name="TextBox 5"/>
          <p:cNvSpPr txBox="1"/>
          <p:nvPr/>
        </p:nvSpPr>
        <p:spPr>
          <a:xfrm>
            <a:off x="2595254" y="620687"/>
            <a:ext cx="2818319" cy="1107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1400">
                <a:solidFill>
                  <a:srgbClr val="4B4742"/>
                </a:solidFill>
                <a:latin typeface="Georgia"/>
                <a:ea typeface="Georgia"/>
                <a:cs typeface="Georgia"/>
                <a:sym typeface="Georgia"/>
              </a:defRPr>
            </a:pPr>
            <a:r>
              <a:t>Година 201</a:t>
            </a:r>
            <a:r>
              <a:t>8</a:t>
            </a:r>
            <a:r>
              <a:t>-201</a:t>
            </a:r>
            <a:r>
              <a:t>9</a:t>
            </a:r>
          </a:p>
          <a:p>
            <a:pPr>
              <a:defRPr sz="1400">
                <a:solidFill>
                  <a:srgbClr val="4B4742"/>
                </a:solidFill>
                <a:latin typeface="Georgia"/>
                <a:ea typeface="Georgia"/>
                <a:cs typeface="Georgia"/>
                <a:sym typeface="Georgia"/>
              </a:defRPr>
            </a:pPr>
            <a:r>
              <a:t>Президент РИ: </a:t>
            </a:r>
            <a:r>
              <a:t>Бари Расин</a:t>
            </a:r>
          </a:p>
          <a:p>
            <a:pPr>
              <a:defRPr sz="1400">
                <a:solidFill>
                  <a:srgbClr val="4B4742"/>
                </a:solidFill>
                <a:latin typeface="Georgia"/>
                <a:ea typeface="Georgia"/>
                <a:cs typeface="Georgia"/>
                <a:sym typeface="Georgia"/>
              </a:defRPr>
            </a:pPr>
            <a:r>
              <a:t>ДГ 2018-19:  Веселин Димитров</a:t>
            </a:r>
            <a:endParaRPr sz="2400">
              <a:latin typeface="+mn-lt"/>
              <a:ea typeface="+mn-ea"/>
              <a:cs typeface="+mn-cs"/>
              <a:sym typeface="Arial"/>
            </a:endParaRPr>
          </a:p>
          <a:p>
            <a:pPr>
              <a:defRPr sz="1400">
                <a:solidFill>
                  <a:srgbClr val="4B4742"/>
                </a:solidFill>
                <a:latin typeface="Georgia"/>
                <a:ea typeface="Georgia"/>
                <a:cs typeface="Georgia"/>
                <a:sym typeface="Georgia"/>
              </a:defRPr>
            </a:pPr>
            <a:r>
              <a:t>ДГЕ 2019-20: Митко Минев</a:t>
            </a:r>
          </a:p>
          <a:p>
            <a:pPr>
              <a:defRPr sz="1400">
                <a:solidFill>
                  <a:srgbClr val="4B4742"/>
                </a:solidFill>
                <a:latin typeface="Georgia"/>
                <a:ea typeface="Georgia"/>
                <a:cs typeface="Georgia"/>
                <a:sym typeface="Georgia"/>
              </a:defRPr>
            </a:pPr>
            <a:r>
              <a:t>Дистрикт 2482</a:t>
            </a:r>
          </a:p>
        </p:txBody>
      </p:sp>
      <p:pic>
        <p:nvPicPr>
          <p:cNvPr id="108" name="Picture 7" descr="Picture 7"/>
          <p:cNvPicPr>
            <a:picLocks noChangeAspect="1"/>
          </p:cNvPicPr>
          <p:nvPr/>
        </p:nvPicPr>
        <p:blipFill>
          <a:blip r:embed="rId4">
            <a:extLst/>
          </a:blip>
          <a:srcRect l="8704" t="9051" r="13147" b="20925"/>
          <a:stretch>
            <a:fillRect/>
          </a:stretch>
        </p:blipFill>
        <p:spPr>
          <a:xfrm>
            <a:off x="435881" y="19782"/>
            <a:ext cx="1975880" cy="1770458"/>
          </a:xfrm>
          <a:prstGeom prst="rect">
            <a:avLst/>
          </a:prstGeom>
          <a:ln w="12700">
            <a:miter lim="400000"/>
          </a:ln>
        </p:spPr>
      </p:pic>
      <p:sp>
        <p:nvSpPr>
          <p:cNvPr id="109" name="Slide Number"/>
          <p:cNvSpPr txBox="1"/>
          <p:nvPr>
            <p:ph type="sldNum" sz="quarter" idx="2"/>
          </p:nvPr>
        </p:nvSpPr>
        <p:spPr>
          <a:xfrm>
            <a:off x="7086600" y="6477000"/>
            <a:ext cx="358413" cy="350662"/>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6_Title Slide">
    <p:spTree>
      <p:nvGrpSpPr>
        <p:cNvPr id="1" name=""/>
        <p:cNvGrpSpPr/>
        <p:nvPr/>
      </p:nvGrpSpPr>
      <p:grpSpPr>
        <a:xfrm>
          <a:off x="0" y="0"/>
          <a:ext cx="0" cy="0"/>
          <a:chOff x="0" y="0"/>
          <a:chExt cx="0" cy="0"/>
        </a:xfrm>
      </p:grpSpPr>
      <p:sp>
        <p:nvSpPr>
          <p:cNvPr id="116" name="Rectangle 6"/>
          <p:cNvSpPr/>
          <p:nvPr/>
        </p:nvSpPr>
        <p:spPr>
          <a:xfrm>
            <a:off x="0" y="0"/>
            <a:ext cx="9144000" cy="6858000"/>
          </a:xfrm>
          <a:prstGeom prst="rect">
            <a:avLst/>
          </a:prstGeom>
          <a:solidFill>
            <a:srgbClr val="E6E5D8"/>
          </a:solidFill>
          <a:ln w="12700">
            <a:miter lim="400000"/>
          </a:ln>
        </p:spPr>
        <p:txBody>
          <a:bodyPr lIns="45719" rIns="45719" anchor="ctr"/>
          <a:lstStyle/>
          <a:p>
            <a:pPr algn="ctr">
              <a:defRPr>
                <a:solidFill>
                  <a:srgbClr val="FFFFFF"/>
                </a:solidFill>
              </a:defRPr>
            </a:pPr>
          </a:p>
        </p:txBody>
      </p:sp>
      <p:pic>
        <p:nvPicPr>
          <p:cNvPr id="117" name="Picture 3" descr="Picture 3"/>
          <p:cNvPicPr>
            <a:picLocks noChangeAspect="1"/>
          </p:cNvPicPr>
          <p:nvPr/>
        </p:nvPicPr>
        <p:blipFill>
          <a:blip r:embed="rId2">
            <a:extLst/>
          </a:blip>
          <a:stretch>
            <a:fillRect/>
          </a:stretch>
        </p:blipFill>
        <p:spPr>
          <a:xfrm>
            <a:off x="458787" y="6165850"/>
            <a:ext cx="1216026" cy="457200"/>
          </a:xfrm>
          <a:prstGeom prst="rect">
            <a:avLst/>
          </a:prstGeom>
          <a:ln w="12700">
            <a:miter lim="400000"/>
          </a:ln>
        </p:spPr>
      </p:pic>
      <p:pic>
        <p:nvPicPr>
          <p:cNvPr id="118" name="Picture 4" descr="Picture 4"/>
          <p:cNvPicPr>
            <a:picLocks noChangeAspect="1"/>
          </p:cNvPicPr>
          <p:nvPr/>
        </p:nvPicPr>
        <p:blipFill>
          <a:blip r:embed="rId3">
            <a:extLst/>
          </a:blip>
          <a:stretch>
            <a:fillRect/>
          </a:stretch>
        </p:blipFill>
        <p:spPr>
          <a:xfrm>
            <a:off x="5562600" y="152400"/>
            <a:ext cx="3124200" cy="3124200"/>
          </a:xfrm>
          <a:prstGeom prst="rect">
            <a:avLst/>
          </a:prstGeom>
          <a:ln w="12700">
            <a:miter lim="400000"/>
          </a:ln>
        </p:spPr>
      </p:pic>
      <p:sp>
        <p:nvSpPr>
          <p:cNvPr id="119"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120" name="TextBox 5"/>
          <p:cNvSpPr txBox="1"/>
          <p:nvPr/>
        </p:nvSpPr>
        <p:spPr>
          <a:xfrm>
            <a:off x="2595254" y="620687"/>
            <a:ext cx="2818319" cy="1107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1400">
                <a:solidFill>
                  <a:srgbClr val="4B4742"/>
                </a:solidFill>
                <a:latin typeface="Georgia"/>
                <a:ea typeface="Georgia"/>
                <a:cs typeface="Georgia"/>
                <a:sym typeface="Georgia"/>
              </a:defRPr>
            </a:pPr>
            <a:r>
              <a:t>Година 201</a:t>
            </a:r>
            <a:r>
              <a:t>8</a:t>
            </a:r>
            <a:r>
              <a:t>-201</a:t>
            </a:r>
            <a:r>
              <a:t>9</a:t>
            </a:r>
          </a:p>
          <a:p>
            <a:pPr>
              <a:defRPr sz="1400">
                <a:solidFill>
                  <a:srgbClr val="4B4742"/>
                </a:solidFill>
                <a:latin typeface="Georgia"/>
                <a:ea typeface="Georgia"/>
                <a:cs typeface="Georgia"/>
                <a:sym typeface="Georgia"/>
              </a:defRPr>
            </a:pPr>
            <a:r>
              <a:t>Президент РИ: </a:t>
            </a:r>
            <a:r>
              <a:t>Бари Расин</a:t>
            </a:r>
          </a:p>
          <a:p>
            <a:pPr>
              <a:defRPr sz="1400">
                <a:solidFill>
                  <a:srgbClr val="4B4742"/>
                </a:solidFill>
                <a:latin typeface="Georgia"/>
                <a:ea typeface="Georgia"/>
                <a:cs typeface="Georgia"/>
                <a:sym typeface="Georgia"/>
              </a:defRPr>
            </a:pPr>
            <a:r>
              <a:t>ДГ 2018-19:  Веселин Димитров</a:t>
            </a:r>
            <a:endParaRPr sz="2400">
              <a:latin typeface="+mn-lt"/>
              <a:ea typeface="+mn-ea"/>
              <a:cs typeface="+mn-cs"/>
              <a:sym typeface="Arial"/>
            </a:endParaRPr>
          </a:p>
          <a:p>
            <a:pPr>
              <a:defRPr sz="1400">
                <a:solidFill>
                  <a:srgbClr val="4B4742"/>
                </a:solidFill>
                <a:latin typeface="Georgia"/>
                <a:ea typeface="Georgia"/>
                <a:cs typeface="Georgia"/>
                <a:sym typeface="Georgia"/>
              </a:defRPr>
            </a:pPr>
            <a:r>
              <a:t>ДГЕ 2019-20: Митко Минев</a:t>
            </a:r>
          </a:p>
          <a:p>
            <a:pPr>
              <a:defRPr sz="1400">
                <a:solidFill>
                  <a:srgbClr val="4B4742"/>
                </a:solidFill>
                <a:latin typeface="Georgia"/>
                <a:ea typeface="Georgia"/>
                <a:cs typeface="Georgia"/>
                <a:sym typeface="Georgia"/>
              </a:defRPr>
            </a:pPr>
            <a:r>
              <a:t>Дистрикт 2482</a:t>
            </a:r>
          </a:p>
        </p:txBody>
      </p:sp>
      <p:pic>
        <p:nvPicPr>
          <p:cNvPr id="121" name="Picture 7" descr="Picture 7"/>
          <p:cNvPicPr>
            <a:picLocks noChangeAspect="1"/>
          </p:cNvPicPr>
          <p:nvPr/>
        </p:nvPicPr>
        <p:blipFill>
          <a:blip r:embed="rId4">
            <a:extLst/>
          </a:blip>
          <a:srcRect l="8704" t="9051" r="13147" b="20925"/>
          <a:stretch>
            <a:fillRect/>
          </a:stretch>
        </p:blipFill>
        <p:spPr>
          <a:xfrm>
            <a:off x="435881" y="19782"/>
            <a:ext cx="1975880" cy="1770458"/>
          </a:xfrm>
          <a:prstGeom prst="rect">
            <a:avLst/>
          </a:prstGeom>
          <a:ln w="12700">
            <a:miter lim="400000"/>
          </a:ln>
        </p:spPr>
      </p:pic>
      <p:sp>
        <p:nvSpPr>
          <p:cNvPr id="122" name="Rectangle 4"/>
          <p:cNvSpPr/>
          <p:nvPr/>
        </p:nvSpPr>
        <p:spPr>
          <a:xfrm>
            <a:off x="0" y="0"/>
            <a:ext cx="9144000" cy="6858000"/>
          </a:xfrm>
          <a:prstGeom prst="rect">
            <a:avLst/>
          </a:prstGeom>
          <a:ln w="3175">
            <a:solidFill>
              <a:srgbClr val="958D85"/>
            </a:solidFill>
          </a:ln>
        </p:spPr>
        <p:txBody>
          <a:bodyPr lIns="45719" rIns="45719" anchor="ctr"/>
          <a:lstStyle/>
          <a:p>
            <a:pPr algn="ctr">
              <a:defRPr>
                <a:solidFill>
                  <a:srgbClr val="FFFFFF"/>
                </a:solidFill>
              </a:defRPr>
            </a:pPr>
          </a:p>
        </p:txBody>
      </p:sp>
      <p:sp>
        <p:nvSpPr>
          <p:cNvPr id="123" name="Rectangle 5"/>
          <p:cNvSpPr/>
          <p:nvPr/>
        </p:nvSpPr>
        <p:spPr>
          <a:xfrm>
            <a:off x="-152400" y="2667000"/>
            <a:ext cx="9525000" cy="1600200"/>
          </a:xfrm>
          <a:prstGeom prst="rect">
            <a:avLst/>
          </a:prstGeom>
          <a:solidFill>
            <a:schemeClr val="accent1"/>
          </a:solidFill>
          <a:ln w="12700">
            <a:miter lim="400000"/>
          </a:ln>
          <a:effectLst>
            <a:outerShdw sx="100000" sy="100000" kx="0" ky="0" algn="b" rotWithShape="0" blurRad="88900" dist="61087" dir="5400000">
              <a:srgbClr val="808080">
                <a:alpha val="45999"/>
              </a:srgbClr>
            </a:outerShdw>
          </a:effectLst>
        </p:spPr>
        <p:txBody>
          <a:bodyPr lIns="45719" rIns="45719" anchor="ctr"/>
          <a:lstStyle/>
          <a:p>
            <a:pPr algn="ctr">
              <a:defRPr>
                <a:solidFill>
                  <a:srgbClr val="FFFFFF"/>
                </a:solidFill>
              </a:defRPr>
            </a:pPr>
          </a:p>
        </p:txBody>
      </p:sp>
      <p:sp>
        <p:nvSpPr>
          <p:cNvPr id="124" name="Title Text"/>
          <p:cNvSpPr txBox="1"/>
          <p:nvPr>
            <p:ph type="title"/>
          </p:nvPr>
        </p:nvSpPr>
        <p:spPr>
          <a:xfrm>
            <a:off x="152400" y="2667000"/>
            <a:ext cx="8839200" cy="1600200"/>
          </a:xfrm>
          <a:prstGeom prst="rect">
            <a:avLst/>
          </a:prstGeom>
        </p:spPr>
        <p:txBody>
          <a:bodyPr lIns="0" tIns="0" rIns="0" bIns="0" anchor="ctr"/>
          <a:lstStyle>
            <a:lvl1pPr>
              <a:defRPr sz="3200">
                <a:solidFill>
                  <a:srgbClr val="FFFFFF"/>
                </a:solidFill>
                <a:latin typeface="Arial Narrow"/>
                <a:ea typeface="Arial Narrow"/>
                <a:cs typeface="Arial Narrow"/>
                <a:sym typeface="Arial Narrow"/>
              </a:defRPr>
            </a:lvl1pPr>
          </a:lstStyle>
          <a:p>
            <a:pPr/>
            <a:r>
              <a:t>Title Text</a:t>
            </a:r>
          </a:p>
        </p:txBody>
      </p:sp>
      <p:sp>
        <p:nvSpPr>
          <p:cNvPr id="125" name="Slide Number"/>
          <p:cNvSpPr txBox="1"/>
          <p:nvPr>
            <p:ph type="sldNum" sz="quarter" idx="2"/>
          </p:nvPr>
        </p:nvSpPr>
        <p:spPr>
          <a:xfrm>
            <a:off x="4419600" y="6172200"/>
            <a:ext cx="2133600" cy="368301"/>
          </a:xfrm>
          <a:prstGeom prst="rect">
            <a:avLst/>
          </a:prstGeom>
        </p:spPr>
        <p:txBody>
          <a:bodyPr anchor="ctr"/>
          <a:lstStyle>
            <a:lvl1pPr algn="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nd Content">
    <p:spTree>
      <p:nvGrpSpPr>
        <p:cNvPr id="1" name=""/>
        <p:cNvGrpSpPr/>
        <p:nvPr/>
      </p:nvGrpSpPr>
      <p:grpSpPr>
        <a:xfrm>
          <a:off x="0" y="0"/>
          <a:ext cx="0" cy="0"/>
          <a:chOff x="0" y="0"/>
          <a:chExt cx="0" cy="0"/>
        </a:xfrm>
      </p:grpSpPr>
      <p:sp>
        <p:nvSpPr>
          <p:cNvPr id="132" name="Slide Number"/>
          <p:cNvSpPr txBox="1"/>
          <p:nvPr>
            <p:ph type="sldNum" sz="quarter" idx="2"/>
          </p:nvPr>
        </p:nvSpPr>
        <p:spPr>
          <a:xfrm>
            <a:off x="7086600" y="6477000"/>
            <a:ext cx="351731" cy="345629"/>
          </a:xfrm>
          <a:prstGeom prst="rect">
            <a:avLst/>
          </a:prstGeom>
        </p:spPr>
        <p:txBody>
          <a:bodyPr lIns="0" tIns="0" rIns="0" bIns="0"/>
          <a:lstStyle>
            <a:lvl1pPr>
              <a:defRPr sz="2400"/>
            </a:lvl1pPr>
          </a:lstStyle>
          <a:p>
            <a:pPr/>
            <a:fld id="{86CB4B4D-7CA3-9044-876B-883B54F8677D}" type="slidenum"/>
          </a:p>
        </p:txBody>
      </p:sp>
      <p:pic>
        <p:nvPicPr>
          <p:cNvPr id="133" name="Picture 5" descr="Picture 5"/>
          <p:cNvPicPr>
            <a:picLocks noChangeAspect="1"/>
          </p:cNvPicPr>
          <p:nvPr/>
        </p:nvPicPr>
        <p:blipFill>
          <a:blip r:embed="rId2">
            <a:extLst/>
          </a:blip>
          <a:stretch>
            <a:fillRect/>
          </a:stretch>
        </p:blipFill>
        <p:spPr>
          <a:xfrm>
            <a:off x="457200" y="6299200"/>
            <a:ext cx="895350" cy="336550"/>
          </a:xfrm>
          <a:prstGeom prst="rect">
            <a:avLst/>
          </a:prstGeom>
          <a:ln w="12700">
            <a:miter lim="400000"/>
          </a:ln>
        </p:spPr>
      </p:pic>
      <p:sp>
        <p:nvSpPr>
          <p:cNvPr id="134"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135" name="Rectangle 3"/>
          <p:cNvSpPr/>
          <p:nvPr/>
        </p:nvSpPr>
        <p:spPr>
          <a:xfrm>
            <a:off x="0" y="0"/>
            <a:ext cx="9144000" cy="6858000"/>
          </a:xfrm>
          <a:prstGeom prst="rect">
            <a:avLst/>
          </a:prstGeom>
          <a:ln w="3175">
            <a:solidFill>
              <a:srgbClr val="958D85"/>
            </a:solidFill>
          </a:ln>
        </p:spPr>
        <p:txBody>
          <a:bodyPr lIns="45719" rIns="45719" anchor="ctr"/>
          <a:lstStyle/>
          <a:p>
            <a:pPr algn="ctr">
              <a:defRPr>
                <a:solidFill>
                  <a:srgbClr val="FFFFFF"/>
                </a:solidFill>
              </a:defRPr>
            </a:pPr>
          </a:p>
        </p:txBody>
      </p:sp>
      <p:sp>
        <p:nvSpPr>
          <p:cNvPr id="136" name="Rectangle 4"/>
          <p:cNvSpPr/>
          <p:nvPr/>
        </p:nvSpPr>
        <p:spPr>
          <a:xfrm>
            <a:off x="-76200" y="457200"/>
            <a:ext cx="9296400" cy="533400"/>
          </a:xfrm>
          <a:prstGeom prst="rect">
            <a:avLst/>
          </a:prstGeom>
          <a:solidFill>
            <a:schemeClr val="accent1"/>
          </a:solidFill>
          <a:ln w="12700">
            <a:miter lim="400000"/>
          </a:ln>
          <a:effectLst>
            <a:outerShdw sx="100000" sy="100000" kx="0" ky="0" algn="b" rotWithShape="0" blurRad="88900" dist="61087" dir="5400000">
              <a:srgbClr val="808080">
                <a:alpha val="25000"/>
              </a:srgbClr>
            </a:outerShdw>
          </a:effectLst>
        </p:spPr>
        <p:txBody>
          <a:bodyPr lIns="45719" rIns="45719" anchor="ctr"/>
          <a:lstStyle/>
          <a:p>
            <a:pPr algn="ctr">
              <a:defRPr>
                <a:solidFill>
                  <a:srgbClr val="FFFFFF"/>
                </a:solidFill>
              </a:defRPr>
            </a:pPr>
          </a:p>
        </p:txBody>
      </p:sp>
      <p:sp>
        <p:nvSpPr>
          <p:cNvPr id="137" name="Title Text"/>
          <p:cNvSpPr txBox="1"/>
          <p:nvPr>
            <p:ph type="title"/>
          </p:nvPr>
        </p:nvSpPr>
        <p:spPr>
          <a:xfrm>
            <a:off x="381000" y="457200"/>
            <a:ext cx="8763000" cy="533400"/>
          </a:xfrm>
          <a:prstGeom prst="rect">
            <a:avLst/>
          </a:prstGeom>
        </p:spPr>
        <p:txBody>
          <a:bodyPr lIns="0" tIns="0" rIns="0" bIns="0" anchor="ctr"/>
          <a:lstStyle>
            <a:lvl1pPr algn="l">
              <a:defRPr sz="2000">
                <a:solidFill>
                  <a:srgbClr val="FFFFFF"/>
                </a:solidFill>
                <a:latin typeface="Arial Narrow"/>
                <a:ea typeface="Arial Narrow"/>
                <a:cs typeface="Arial Narrow"/>
                <a:sym typeface="Arial Narrow"/>
              </a:defRPr>
            </a:lvl1pPr>
          </a:lstStyle>
          <a:p>
            <a:pPr/>
            <a:r>
              <a:t>Title Text</a:t>
            </a:r>
          </a:p>
        </p:txBody>
      </p:sp>
      <p:sp>
        <p:nvSpPr>
          <p:cNvPr id="138" name="Body Level One…"/>
          <p:cNvSpPr txBox="1"/>
          <p:nvPr>
            <p:ph type="body" idx="1"/>
          </p:nvPr>
        </p:nvSpPr>
        <p:spPr>
          <a:xfrm>
            <a:off x="457200" y="1219200"/>
            <a:ext cx="8229600" cy="4525963"/>
          </a:xfrm>
          <a:prstGeom prst="rect">
            <a:avLst/>
          </a:prstGeom>
        </p:spPr>
        <p:txBody>
          <a:bodyPr/>
          <a:lstStyle>
            <a:lvl1pPr>
              <a:defRPr sz="3000">
                <a:solidFill>
                  <a:srgbClr val="58585A"/>
                </a:solidFill>
                <a:latin typeface="Georgia"/>
                <a:ea typeface="Georgia"/>
                <a:cs typeface="Georgia"/>
                <a:sym typeface="Georgia"/>
              </a:defRPr>
            </a:lvl1pPr>
            <a:lvl2pPr marL="786911" indent="-329711">
              <a:defRPr sz="3000">
                <a:solidFill>
                  <a:srgbClr val="58585A"/>
                </a:solidFill>
                <a:latin typeface="Georgia"/>
                <a:ea typeface="Georgia"/>
                <a:cs typeface="Georgia"/>
                <a:sym typeface="Georgia"/>
              </a:defRPr>
            </a:lvl2pPr>
            <a:lvl3pPr marL="1226127" indent="-311727">
              <a:defRPr sz="3000">
                <a:solidFill>
                  <a:srgbClr val="58585A"/>
                </a:solidFill>
                <a:latin typeface="Georgia"/>
                <a:ea typeface="Georgia"/>
                <a:cs typeface="Georgia"/>
                <a:sym typeface="Georgia"/>
              </a:defRPr>
            </a:lvl3pPr>
            <a:lvl4pPr marL="1752600" indent="-381000">
              <a:defRPr sz="3000">
                <a:solidFill>
                  <a:srgbClr val="58585A"/>
                </a:solidFill>
                <a:latin typeface="Georgia"/>
                <a:ea typeface="Georgia"/>
                <a:cs typeface="Georgia"/>
                <a:sym typeface="Georgia"/>
              </a:defRPr>
            </a:lvl4pPr>
            <a:lvl5pPr marL="2257425" indent="-428625">
              <a:defRPr sz="3000">
                <a:solidFill>
                  <a:srgbClr val="58585A"/>
                </a:solidFill>
                <a:latin typeface="Georgia"/>
                <a:ea typeface="Georgia"/>
                <a:cs typeface="Georgia"/>
                <a:sym typeface="Georgia"/>
              </a:defRPr>
            </a:lvl5pPr>
          </a:lstStyle>
          <a:p>
            <a:pPr/>
            <a:r>
              <a:t>Body Level One</a:t>
            </a:r>
          </a:p>
          <a:p>
            <a:pPr lvl="1"/>
            <a:r>
              <a:t>Body Level Two</a:t>
            </a:r>
          </a:p>
          <a:p>
            <a:pPr lvl="2"/>
            <a:r>
              <a:t>Body Level Three</a:t>
            </a:r>
          </a:p>
          <a:p>
            <a:pPr lvl="3"/>
            <a:r>
              <a:t>Body Level Four</a:t>
            </a:r>
          </a:p>
          <a:p>
            <a:pPr lvl="4"/>
            <a:r>
              <a:t>Body Level Five</a:t>
            </a:r>
          </a:p>
        </p:txBody>
      </p:sp>
      <p:pic>
        <p:nvPicPr>
          <p:cNvPr id="139" name="Picture 5" descr="Picture 5"/>
          <p:cNvPicPr>
            <a:picLocks noChangeAspect="1"/>
          </p:cNvPicPr>
          <p:nvPr/>
        </p:nvPicPr>
        <p:blipFill>
          <a:blip r:embed="rId3">
            <a:extLst/>
          </a:blip>
          <a:srcRect l="58889" t="25490" r="8332" b="24712"/>
          <a:stretch>
            <a:fillRect/>
          </a:stretch>
        </p:blipFill>
        <p:spPr>
          <a:xfrm>
            <a:off x="7630615" y="409810"/>
            <a:ext cx="1117849" cy="606293"/>
          </a:xfrm>
          <a:prstGeom prst="rect">
            <a:avLst/>
          </a:prstGeom>
          <a:ln w="12700">
            <a:miter lim="400000"/>
          </a:ln>
        </p:spPr>
      </p:pic>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 Id="rId9" Type="http://schemas.openxmlformats.org/officeDocument/2006/relationships/slideLayout" Target="../slideLayouts/slideLayout5.xml"/><Relationship Id="rId10" Type="http://schemas.openxmlformats.org/officeDocument/2006/relationships/slideLayout" Target="../slideLayouts/slideLayout6.xml"/><Relationship Id="rId11" Type="http://schemas.openxmlformats.org/officeDocument/2006/relationships/slideLayout" Target="../slideLayouts/slideLayout7.xml"/><Relationship Id="rId12" Type="http://schemas.openxmlformats.org/officeDocument/2006/relationships/slideLayout" Target="../slideLayouts/slideLayout8.xml"/><Relationship Id="rId13" Type="http://schemas.openxmlformats.org/officeDocument/2006/relationships/slideLayout" Target="../slideLayouts/slideLayout9.xml"/><Relationship Id="rId14" Type="http://schemas.openxmlformats.org/officeDocument/2006/relationships/slideLayout" Target="../slideLayouts/slideLayout10.xml"/><Relationship Id="rId15" Type="http://schemas.openxmlformats.org/officeDocument/2006/relationships/slideLayout" Target="../slideLayouts/slideLayout11.xml"/><Relationship Id="rId16" Type="http://schemas.openxmlformats.org/officeDocument/2006/relationships/slideLayout" Target="../slideLayouts/slideLayout12.xml"/><Relationship Id="rId17" Type="http://schemas.openxmlformats.org/officeDocument/2006/relationships/slideLayout" Target="../slideLayouts/slideLayout13.xml"/><Relationship Id="rId18" Type="http://schemas.openxmlformats.org/officeDocument/2006/relationships/slideLayout" Target="../slideLayouts/slideLayout14.xml"/><Relationship Id="rId19" Type="http://schemas.openxmlformats.org/officeDocument/2006/relationships/slideLayout" Target="../slideLayouts/slideLayout15.xml"/><Relationship Id="rId20" Type="http://schemas.openxmlformats.org/officeDocument/2006/relationships/slideLayout" Target="../slideLayouts/slideLayout16.xml"/><Relationship Id="rId21" Type="http://schemas.openxmlformats.org/officeDocument/2006/relationships/slideLayout" Target="../slideLayouts/slideLayout17.xml"/><Relationship Id="rId22" Type="http://schemas.openxmlformats.org/officeDocument/2006/relationships/slideLayout" Target="../slideLayouts/slideLayout18.xml"/><Relationship Id="rId23" Type="http://schemas.openxmlformats.org/officeDocument/2006/relationships/slideLayout" Target="../slideLayouts/slideLayout19.xml"/><Relationship Id="rId24" Type="http://schemas.openxmlformats.org/officeDocument/2006/relationships/slideLayout" Target="../slideLayouts/slideLayout20.xml"/><Relationship Id="rId25" Type="http://schemas.openxmlformats.org/officeDocument/2006/relationships/slideLayout" Target="../slideLayouts/slideLayout21.xml"/><Relationship Id="rId26" Type="http://schemas.openxmlformats.org/officeDocument/2006/relationships/slideLayout" Target="../slideLayouts/slideLayout22.xml"/><Relationship Id="rId27" Type="http://schemas.openxmlformats.org/officeDocument/2006/relationships/slideLayout" Target="../slideLayouts/slideLayout23.xml"/><Relationship Id="rId28" Type="http://schemas.openxmlformats.org/officeDocument/2006/relationships/slideLayout" Target="../slideLayouts/slideLayout24.xml"/><Relationship Id="rId29" Type="http://schemas.openxmlformats.org/officeDocument/2006/relationships/slideLayout" Target="../slideLayouts/slideLayout25.xml"/><Relationship Id="rId30" Type="http://schemas.openxmlformats.org/officeDocument/2006/relationships/slideLayout" Target="../slideLayouts/slideLayout26.xml"/><Relationship Id="rId31" Type="http://schemas.openxmlformats.org/officeDocument/2006/relationships/slideLayout" Target="../slideLayouts/slideLayout27.xml"/><Relationship Id="rId32" Type="http://schemas.openxmlformats.org/officeDocument/2006/relationships/slideLayout" Target="../slideLayouts/slideLayout28.xml"/><Relationship Id="rId33" Type="http://schemas.openxmlformats.org/officeDocument/2006/relationships/slideLayout" Target="../slideLayouts/slideLayout29.xml"/><Relationship Id="rId34" Type="http://schemas.openxmlformats.org/officeDocument/2006/relationships/slideLayout" Target="../slideLayouts/slideLayout30.xml"/><Relationship Id="rId35" Type="http://schemas.openxmlformats.org/officeDocument/2006/relationships/slideLayout" Target="../slideLayouts/slideLayout31.xml"/><Relationship Id="rId36" Type="http://schemas.openxmlformats.org/officeDocument/2006/relationships/slideLayout" Target="../slideLayouts/slideLayout32.xml"/><Relationship Id="rId37" Type="http://schemas.openxmlformats.org/officeDocument/2006/relationships/slideLayout" Target="../slideLayouts/slideLayout33.xml"/><Relationship Id="rId38" Type="http://schemas.openxmlformats.org/officeDocument/2006/relationships/slideLayout" Target="../slideLayouts/slideLayout34.xml"/><Relationship Id="rId39" Type="http://schemas.openxmlformats.org/officeDocument/2006/relationships/slideLayout" Target="../slideLayouts/slideLayout35.xml"/><Relationship Id="rId40" Type="http://schemas.openxmlformats.org/officeDocument/2006/relationships/slideLayout" Target="../slideLayouts/slideLayout36.xml"/><Relationship Id="rId41" Type="http://schemas.openxmlformats.org/officeDocument/2006/relationships/slideLayout" Target="../slideLayouts/slideLayout37.xml"/><Relationship Id="rId42" Type="http://schemas.openxmlformats.org/officeDocument/2006/relationships/slideLayout" Target="../slideLayouts/slideLayout38.xml"/><Relationship Id="rId43" Type="http://schemas.openxmlformats.org/officeDocument/2006/relationships/slideLayout" Target="../slideLayouts/slideLayout39.xml"/><Relationship Id="rId44" Type="http://schemas.openxmlformats.org/officeDocument/2006/relationships/slideLayout" Target="../slideLayouts/slideLayout40.xml"/><Relationship Id="rId45" Type="http://schemas.openxmlformats.org/officeDocument/2006/relationships/slideLayout" Target="../slideLayouts/slideLayout41.xml"/><Relationship Id="rId46"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6"/>
          <p:cNvSpPr/>
          <p:nvPr/>
        </p:nvSpPr>
        <p:spPr>
          <a:xfrm>
            <a:off x="0" y="0"/>
            <a:ext cx="9144000" cy="6858000"/>
          </a:xfrm>
          <a:prstGeom prst="rect">
            <a:avLst/>
          </a:prstGeom>
          <a:solidFill>
            <a:srgbClr val="E6E5D8"/>
          </a:solidFill>
          <a:ln w="12700">
            <a:miter lim="400000"/>
          </a:ln>
        </p:spPr>
        <p:txBody>
          <a:bodyPr lIns="45719" rIns="45719" anchor="ctr"/>
          <a:lstStyle/>
          <a:p>
            <a:pPr algn="ctr">
              <a:defRPr>
                <a:solidFill>
                  <a:srgbClr val="FFFFFF"/>
                </a:solidFill>
              </a:defRPr>
            </a:pPr>
          </a:p>
        </p:txBody>
      </p:sp>
      <p:pic>
        <p:nvPicPr>
          <p:cNvPr id="3" name="Picture 3" descr="Picture 3"/>
          <p:cNvPicPr>
            <a:picLocks noChangeAspect="1"/>
          </p:cNvPicPr>
          <p:nvPr/>
        </p:nvPicPr>
        <p:blipFill>
          <a:blip r:embed="rId2">
            <a:extLst/>
          </a:blip>
          <a:stretch>
            <a:fillRect/>
          </a:stretch>
        </p:blipFill>
        <p:spPr>
          <a:xfrm>
            <a:off x="458787" y="6165850"/>
            <a:ext cx="1216026" cy="457200"/>
          </a:xfrm>
          <a:prstGeom prst="rect">
            <a:avLst/>
          </a:prstGeom>
          <a:ln w="12700">
            <a:miter lim="400000"/>
          </a:ln>
        </p:spPr>
      </p:pic>
      <p:pic>
        <p:nvPicPr>
          <p:cNvPr id="4" name="Picture 4" descr="Picture 4"/>
          <p:cNvPicPr>
            <a:picLocks noChangeAspect="1"/>
          </p:cNvPicPr>
          <p:nvPr/>
        </p:nvPicPr>
        <p:blipFill>
          <a:blip r:embed="rId3">
            <a:extLst/>
          </a:blip>
          <a:stretch>
            <a:fillRect/>
          </a:stretch>
        </p:blipFill>
        <p:spPr>
          <a:xfrm>
            <a:off x="5562600" y="152400"/>
            <a:ext cx="3124200" cy="3124200"/>
          </a:xfrm>
          <a:prstGeom prst="rect">
            <a:avLst/>
          </a:prstGeom>
          <a:ln w="12700">
            <a:miter lim="400000"/>
          </a:ln>
        </p:spPr>
      </p:pic>
      <p:sp>
        <p:nvSpPr>
          <p:cNvPr id="5" name="TextBox 2"/>
          <p:cNvSpPr txBox="1"/>
          <p:nvPr/>
        </p:nvSpPr>
        <p:spPr>
          <a:xfrm>
            <a:off x="5148064" y="6165850"/>
            <a:ext cx="3951312" cy="447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457200">
              <a:defRPr b="1" cap="all" sz="1200">
                <a:solidFill>
                  <a:srgbClr val="002060"/>
                </a:solidFill>
              </a:defRPr>
            </a:pPr>
            <a:r>
              <a:t>СЕМИНАР ЗА ОБУЧЕНИЕ НА ДИСТРИКТНИЯ ЕКИП</a:t>
            </a:r>
          </a:p>
          <a:p>
            <a:pPr defTabSz="457200">
              <a:defRPr b="1" sz="1200">
                <a:solidFill>
                  <a:srgbClr val="002060"/>
                </a:solidFill>
              </a:defRPr>
            </a:pPr>
            <a:r>
              <a:t>Арбанаси, х-л Севастократор, 15-16 февруари 2019 </a:t>
            </a:r>
          </a:p>
        </p:txBody>
      </p:sp>
      <p:sp>
        <p:nvSpPr>
          <p:cNvPr id="6" name="TextBox 5"/>
          <p:cNvSpPr txBox="1"/>
          <p:nvPr/>
        </p:nvSpPr>
        <p:spPr>
          <a:xfrm>
            <a:off x="2595254" y="620687"/>
            <a:ext cx="2818319" cy="1107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sz="1400">
                <a:solidFill>
                  <a:srgbClr val="4B4742"/>
                </a:solidFill>
                <a:latin typeface="Georgia"/>
                <a:ea typeface="Georgia"/>
                <a:cs typeface="Georgia"/>
                <a:sym typeface="Georgia"/>
              </a:defRPr>
            </a:pPr>
            <a:r>
              <a:t>Година 201</a:t>
            </a:r>
            <a:r>
              <a:t>8</a:t>
            </a:r>
            <a:r>
              <a:t>-201</a:t>
            </a:r>
            <a:r>
              <a:t>9</a:t>
            </a:r>
          </a:p>
          <a:p>
            <a:pPr>
              <a:defRPr sz="1400">
                <a:solidFill>
                  <a:srgbClr val="4B4742"/>
                </a:solidFill>
                <a:latin typeface="Georgia"/>
                <a:ea typeface="Georgia"/>
                <a:cs typeface="Georgia"/>
                <a:sym typeface="Georgia"/>
              </a:defRPr>
            </a:pPr>
            <a:r>
              <a:t>Президент РИ: </a:t>
            </a:r>
            <a:r>
              <a:t>Бари Расин</a:t>
            </a:r>
          </a:p>
          <a:p>
            <a:pPr>
              <a:defRPr sz="1400">
                <a:solidFill>
                  <a:srgbClr val="4B4742"/>
                </a:solidFill>
                <a:latin typeface="Georgia"/>
                <a:ea typeface="Georgia"/>
                <a:cs typeface="Georgia"/>
                <a:sym typeface="Georgia"/>
              </a:defRPr>
            </a:pPr>
            <a:r>
              <a:t>ДГ 2018-19:  Веселин Димитров</a:t>
            </a:r>
            <a:endParaRPr sz="2400">
              <a:latin typeface="+mn-lt"/>
              <a:ea typeface="+mn-ea"/>
              <a:cs typeface="+mn-cs"/>
              <a:sym typeface="Arial"/>
            </a:endParaRPr>
          </a:p>
          <a:p>
            <a:pPr>
              <a:defRPr sz="1400">
                <a:solidFill>
                  <a:srgbClr val="4B4742"/>
                </a:solidFill>
                <a:latin typeface="Georgia"/>
                <a:ea typeface="Georgia"/>
                <a:cs typeface="Georgia"/>
                <a:sym typeface="Georgia"/>
              </a:defRPr>
            </a:pPr>
            <a:r>
              <a:t>ДГЕ 2019-20: Митко Минев</a:t>
            </a:r>
          </a:p>
          <a:p>
            <a:pPr>
              <a:defRPr sz="1400">
                <a:solidFill>
                  <a:srgbClr val="4B4742"/>
                </a:solidFill>
                <a:latin typeface="Georgia"/>
                <a:ea typeface="Georgia"/>
                <a:cs typeface="Georgia"/>
                <a:sym typeface="Georgia"/>
              </a:defRPr>
            </a:pPr>
            <a:r>
              <a:t>Дистрикт 2482</a:t>
            </a:r>
          </a:p>
        </p:txBody>
      </p:sp>
      <p:pic>
        <p:nvPicPr>
          <p:cNvPr id="7" name="Picture 7" descr="Picture 7"/>
          <p:cNvPicPr>
            <a:picLocks noChangeAspect="1"/>
          </p:cNvPicPr>
          <p:nvPr/>
        </p:nvPicPr>
        <p:blipFill>
          <a:blip r:embed="rId4">
            <a:extLst/>
          </a:blip>
          <a:srcRect l="8704" t="9051" r="13147" b="20925"/>
          <a:stretch>
            <a:fillRect/>
          </a:stretch>
        </p:blipFill>
        <p:spPr>
          <a:xfrm>
            <a:off x="435881" y="19782"/>
            <a:ext cx="1975880" cy="1770458"/>
          </a:xfrm>
          <a:prstGeom prst="rect">
            <a:avLst/>
          </a:prstGeom>
          <a:ln w="12700">
            <a:miter lim="400000"/>
          </a:ln>
        </p:spPr>
      </p:pic>
      <p:sp>
        <p:nvSpPr>
          <p:cNvPr id="8" name="Title Text"/>
          <p:cNvSpPr txBox="1"/>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Title Text</a:t>
            </a:r>
          </a:p>
        </p:txBody>
      </p:sp>
      <p:sp>
        <p:nvSpPr>
          <p:cNvPr id="9" name="Body Level One…"/>
          <p:cNvSpPr txBox="1"/>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0" name="Slide Number"/>
          <p:cNvSpPr txBox="1"/>
          <p:nvPr>
            <p:ph type="sldNum" sz="quarter" idx="2"/>
          </p:nvPr>
        </p:nvSpPr>
        <p:spPr>
          <a:xfrm>
            <a:off x="6553200" y="6245225"/>
            <a:ext cx="358413" cy="350662"/>
          </a:xfrm>
          <a:prstGeom prst="rect">
            <a:avLst/>
          </a:prstGeom>
          <a:ln w="12700">
            <a:miter lim="400000"/>
          </a:ln>
        </p:spPr>
        <p:txBody>
          <a:bodyPr wrap="none" lIns="45719" rIns="45719">
            <a:spAutoFit/>
          </a:bodyPr>
          <a:lstStyle>
            <a:lvl1pPr>
              <a:defRPr>
                <a:latin typeface="+mn-lt"/>
                <a:ea typeface="+mn-ea"/>
                <a:cs typeface="+mn-cs"/>
                <a:sym typeface="Arial"/>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 id="2147483660" r:id="rId16"/>
    <p:sldLayoutId id="2147483661" r:id="rId17"/>
    <p:sldLayoutId id="2147483662" r:id="rId18"/>
    <p:sldLayoutId id="2147483663" r:id="rId19"/>
    <p:sldLayoutId id="2147483664" r:id="rId20"/>
    <p:sldLayoutId id="2147483665" r:id="rId21"/>
    <p:sldLayoutId id="2147483666" r:id="rId22"/>
    <p:sldLayoutId id="2147483667" r:id="rId23"/>
    <p:sldLayoutId id="2147483668" r:id="rId24"/>
    <p:sldLayoutId id="2147483669" r:id="rId25"/>
    <p:sldLayoutId id="2147483670" r:id="rId26"/>
    <p:sldLayoutId id="2147483671" r:id="rId27"/>
    <p:sldLayoutId id="2147483672" r:id="rId28"/>
    <p:sldLayoutId id="2147483673" r:id="rId29"/>
    <p:sldLayoutId id="2147483674" r:id="rId30"/>
    <p:sldLayoutId id="2147483675" r:id="rId31"/>
    <p:sldLayoutId id="2147483676" r:id="rId32"/>
    <p:sldLayoutId id="2147483677" r:id="rId33"/>
    <p:sldLayoutId id="2147483678" r:id="rId34"/>
    <p:sldLayoutId id="2147483679" r:id="rId35"/>
    <p:sldLayoutId id="2147483680" r:id="rId36"/>
    <p:sldLayoutId id="2147483681" r:id="rId37"/>
    <p:sldLayoutId id="2147483682" r:id="rId38"/>
    <p:sldLayoutId id="2147483683" r:id="rId39"/>
    <p:sldLayoutId id="2147483684" r:id="rId40"/>
    <p:sldLayoutId id="2147483685" r:id="rId41"/>
    <p:sldLayoutId id="2147483686" r:id="rId42"/>
    <p:sldLayoutId id="2147483687" r:id="rId43"/>
    <p:sldLayoutId id="2147483688" r:id="rId44"/>
    <p:sldLayoutId id="2147483689" r:id="rId45"/>
    <p:sldLayoutId id="2147483690" r:id="rId46"/>
  </p:sldLayoutIdLst>
  <p:transition xmlns:p14="http://schemas.microsoft.com/office/powerpoint/2010/main" spd="med" advClick="1"/>
  <p:txStyles>
    <p:titleStyle>
      <a:lvl1pPr marL="0" marR="0" indent="0" algn="ctr" defTabSz="457200" rtl="0" latinLnBrk="0">
        <a:lnSpc>
          <a:spcPct val="100000"/>
        </a:lnSpc>
        <a:spcBef>
          <a:spcPts val="0"/>
        </a:spcBef>
        <a:spcAft>
          <a:spcPts val="0"/>
        </a:spcAft>
        <a:buClrTx/>
        <a:buSzTx/>
        <a:buFontTx/>
        <a:buNone/>
        <a:tabLst/>
        <a:defRPr b="0" baseline="0" cap="none" i="0" spc="0" strike="noStrike" sz="4400" u="none">
          <a:ln>
            <a:noFill/>
          </a:ln>
          <a:solidFill>
            <a:srgbClr val="958D85"/>
          </a:solidFill>
          <a:uFillTx/>
          <a:latin typeface="Calibri"/>
          <a:ea typeface="Calibri"/>
          <a:cs typeface="Calibri"/>
          <a:sym typeface="Calibri"/>
        </a:defRPr>
      </a:lvl1pPr>
      <a:lvl2pPr marL="0" marR="0" indent="0" algn="ctr" defTabSz="457200" rtl="0" latinLnBrk="0">
        <a:lnSpc>
          <a:spcPct val="100000"/>
        </a:lnSpc>
        <a:spcBef>
          <a:spcPts val="0"/>
        </a:spcBef>
        <a:spcAft>
          <a:spcPts val="0"/>
        </a:spcAft>
        <a:buClrTx/>
        <a:buSzTx/>
        <a:buFontTx/>
        <a:buNone/>
        <a:tabLst/>
        <a:defRPr b="0" baseline="0" cap="none" i="0" spc="0" strike="noStrike" sz="4400" u="none">
          <a:ln>
            <a:noFill/>
          </a:ln>
          <a:solidFill>
            <a:srgbClr val="958D85"/>
          </a:solidFill>
          <a:uFillTx/>
          <a:latin typeface="Calibri"/>
          <a:ea typeface="Calibri"/>
          <a:cs typeface="Calibri"/>
          <a:sym typeface="Calibri"/>
        </a:defRPr>
      </a:lvl2pPr>
      <a:lvl3pPr marL="0" marR="0" indent="0" algn="ctr" defTabSz="457200" rtl="0" latinLnBrk="0">
        <a:lnSpc>
          <a:spcPct val="100000"/>
        </a:lnSpc>
        <a:spcBef>
          <a:spcPts val="0"/>
        </a:spcBef>
        <a:spcAft>
          <a:spcPts val="0"/>
        </a:spcAft>
        <a:buClrTx/>
        <a:buSzTx/>
        <a:buFontTx/>
        <a:buNone/>
        <a:tabLst/>
        <a:defRPr b="0" baseline="0" cap="none" i="0" spc="0" strike="noStrike" sz="4400" u="none">
          <a:ln>
            <a:noFill/>
          </a:ln>
          <a:solidFill>
            <a:srgbClr val="958D85"/>
          </a:solidFill>
          <a:uFillTx/>
          <a:latin typeface="Calibri"/>
          <a:ea typeface="Calibri"/>
          <a:cs typeface="Calibri"/>
          <a:sym typeface="Calibri"/>
        </a:defRPr>
      </a:lvl3pPr>
      <a:lvl4pPr marL="0" marR="0" indent="0" algn="ctr" defTabSz="457200" rtl="0" latinLnBrk="0">
        <a:lnSpc>
          <a:spcPct val="100000"/>
        </a:lnSpc>
        <a:spcBef>
          <a:spcPts val="0"/>
        </a:spcBef>
        <a:spcAft>
          <a:spcPts val="0"/>
        </a:spcAft>
        <a:buClrTx/>
        <a:buSzTx/>
        <a:buFontTx/>
        <a:buNone/>
        <a:tabLst/>
        <a:defRPr b="0" baseline="0" cap="none" i="0" spc="0" strike="noStrike" sz="4400" u="none">
          <a:ln>
            <a:noFill/>
          </a:ln>
          <a:solidFill>
            <a:srgbClr val="958D85"/>
          </a:solidFill>
          <a:uFillTx/>
          <a:latin typeface="Calibri"/>
          <a:ea typeface="Calibri"/>
          <a:cs typeface="Calibri"/>
          <a:sym typeface="Calibri"/>
        </a:defRPr>
      </a:lvl4pPr>
      <a:lvl5pPr marL="0" marR="0" indent="0" algn="ctr" defTabSz="457200" rtl="0" latinLnBrk="0">
        <a:lnSpc>
          <a:spcPct val="100000"/>
        </a:lnSpc>
        <a:spcBef>
          <a:spcPts val="0"/>
        </a:spcBef>
        <a:spcAft>
          <a:spcPts val="0"/>
        </a:spcAft>
        <a:buClrTx/>
        <a:buSzTx/>
        <a:buFontTx/>
        <a:buNone/>
        <a:tabLst/>
        <a:defRPr b="0" baseline="0" cap="none" i="0" spc="0" strike="noStrike" sz="4400" u="none">
          <a:ln>
            <a:noFill/>
          </a:ln>
          <a:solidFill>
            <a:srgbClr val="958D85"/>
          </a:solidFill>
          <a:uFillTx/>
          <a:latin typeface="Calibri"/>
          <a:ea typeface="Calibri"/>
          <a:cs typeface="Calibri"/>
          <a:sym typeface="Calibri"/>
        </a:defRPr>
      </a:lvl5pPr>
      <a:lvl6pPr marL="0" marR="0" indent="457200" algn="ctr" defTabSz="457200" rtl="0" latinLnBrk="0">
        <a:lnSpc>
          <a:spcPct val="100000"/>
        </a:lnSpc>
        <a:spcBef>
          <a:spcPts val="0"/>
        </a:spcBef>
        <a:spcAft>
          <a:spcPts val="0"/>
        </a:spcAft>
        <a:buClrTx/>
        <a:buSzTx/>
        <a:buFontTx/>
        <a:buNone/>
        <a:tabLst/>
        <a:defRPr b="0" baseline="0" cap="none" i="0" spc="0" strike="noStrike" sz="4400" u="none">
          <a:ln>
            <a:noFill/>
          </a:ln>
          <a:solidFill>
            <a:srgbClr val="958D85"/>
          </a:solidFill>
          <a:uFillTx/>
          <a:latin typeface="Calibri"/>
          <a:ea typeface="Calibri"/>
          <a:cs typeface="Calibri"/>
          <a:sym typeface="Calibri"/>
        </a:defRPr>
      </a:lvl6pPr>
      <a:lvl7pPr marL="0" marR="0" indent="914400" algn="ctr" defTabSz="457200" rtl="0" latinLnBrk="0">
        <a:lnSpc>
          <a:spcPct val="100000"/>
        </a:lnSpc>
        <a:spcBef>
          <a:spcPts val="0"/>
        </a:spcBef>
        <a:spcAft>
          <a:spcPts val="0"/>
        </a:spcAft>
        <a:buClrTx/>
        <a:buSzTx/>
        <a:buFontTx/>
        <a:buNone/>
        <a:tabLst/>
        <a:defRPr b="0" baseline="0" cap="none" i="0" spc="0" strike="noStrike" sz="4400" u="none">
          <a:ln>
            <a:noFill/>
          </a:ln>
          <a:solidFill>
            <a:srgbClr val="958D85"/>
          </a:solidFill>
          <a:uFillTx/>
          <a:latin typeface="Calibri"/>
          <a:ea typeface="Calibri"/>
          <a:cs typeface="Calibri"/>
          <a:sym typeface="Calibri"/>
        </a:defRPr>
      </a:lvl7pPr>
      <a:lvl8pPr marL="0" marR="0" indent="1371600" algn="ctr" defTabSz="457200" rtl="0" latinLnBrk="0">
        <a:lnSpc>
          <a:spcPct val="100000"/>
        </a:lnSpc>
        <a:spcBef>
          <a:spcPts val="0"/>
        </a:spcBef>
        <a:spcAft>
          <a:spcPts val="0"/>
        </a:spcAft>
        <a:buClrTx/>
        <a:buSzTx/>
        <a:buFontTx/>
        <a:buNone/>
        <a:tabLst/>
        <a:defRPr b="0" baseline="0" cap="none" i="0" spc="0" strike="noStrike" sz="4400" u="none">
          <a:ln>
            <a:noFill/>
          </a:ln>
          <a:solidFill>
            <a:srgbClr val="958D85"/>
          </a:solidFill>
          <a:uFillTx/>
          <a:latin typeface="Calibri"/>
          <a:ea typeface="Calibri"/>
          <a:cs typeface="Calibri"/>
          <a:sym typeface="Calibri"/>
        </a:defRPr>
      </a:lvl8pPr>
      <a:lvl9pPr marL="0" marR="0" indent="1828800" algn="ctr" defTabSz="457200" rtl="0" latinLnBrk="0">
        <a:lnSpc>
          <a:spcPct val="100000"/>
        </a:lnSpc>
        <a:spcBef>
          <a:spcPts val="0"/>
        </a:spcBef>
        <a:spcAft>
          <a:spcPts val="0"/>
        </a:spcAft>
        <a:buClrTx/>
        <a:buSzTx/>
        <a:buFontTx/>
        <a:buNone/>
        <a:tabLst/>
        <a:defRPr b="0" baseline="0" cap="none" i="0" spc="0" strike="noStrike" sz="4400" u="none">
          <a:ln>
            <a:noFill/>
          </a:ln>
          <a:solidFill>
            <a:srgbClr val="958D85"/>
          </a:solidFill>
          <a:uFillTx/>
          <a:latin typeface="Calibri"/>
          <a:ea typeface="Calibri"/>
          <a:cs typeface="Calibri"/>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958D85"/>
          </a:solidFill>
          <a:uFillTx/>
          <a:latin typeface="Calibri"/>
          <a:ea typeface="Calibri"/>
          <a:cs typeface="Calibri"/>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958D85"/>
          </a:solidFill>
          <a:uFillTx/>
          <a:latin typeface="Calibri"/>
          <a:ea typeface="Calibri"/>
          <a:cs typeface="Calibri"/>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958D85"/>
          </a:solidFill>
          <a:uFillTx/>
          <a:latin typeface="Calibri"/>
          <a:ea typeface="Calibri"/>
          <a:cs typeface="Calibri"/>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958D85"/>
          </a:solidFill>
          <a:uFillTx/>
          <a:latin typeface="Calibri"/>
          <a:ea typeface="Calibri"/>
          <a:cs typeface="Calibri"/>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958D85"/>
          </a:solidFill>
          <a:uFillTx/>
          <a:latin typeface="Calibri"/>
          <a:ea typeface="Calibri"/>
          <a:cs typeface="Calibri"/>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958D85"/>
          </a:solidFill>
          <a:uFillTx/>
          <a:latin typeface="Calibri"/>
          <a:ea typeface="Calibri"/>
          <a:cs typeface="Calibri"/>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958D85"/>
          </a:solidFill>
          <a:uFillTx/>
          <a:latin typeface="Calibri"/>
          <a:ea typeface="Calibri"/>
          <a:cs typeface="Calibri"/>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958D85"/>
          </a:solidFill>
          <a:uFillTx/>
          <a:latin typeface="Calibri"/>
          <a:ea typeface="Calibri"/>
          <a:cs typeface="Calibri"/>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958D85"/>
          </a:solidFill>
          <a:uFillTx/>
          <a:latin typeface="Calibri"/>
          <a:ea typeface="Calibri"/>
          <a:cs typeface="Calibri"/>
          <a:sym typeface="Calibri"/>
        </a:defRPr>
      </a:lvl9pPr>
    </p:bodyStyle>
    <p:otherStyle>
      <a:lvl1pPr marL="0" marR="0" indent="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1pPr>
      <a:lvl2pPr marL="0" marR="0" indent="45720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2pPr>
      <a:lvl3pPr marL="0" marR="0" indent="91440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3pPr>
      <a:lvl4pPr marL="0" marR="0" indent="137160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4pPr>
      <a:lvl5pPr marL="0" marR="0" indent="182880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5pPr>
      <a:lvl6pPr marL="0" marR="0" indent="228600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6pPr>
      <a:lvl7pPr marL="0" marR="0" indent="274320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7pPr>
      <a:lvl8pPr marL="0" marR="0" indent="320040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8pPr>
      <a:lvl9pPr marL="0" marR="0" indent="3657600" algn="l"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image" Target="../media/image10.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23" name="TextBox 4"/>
          <p:cNvSpPr txBox="1"/>
          <p:nvPr>
            <p:ph type="sldNum" sz="quarter" idx="2"/>
          </p:nvPr>
        </p:nvSpPr>
        <p:spPr>
          <a:xfrm>
            <a:off x="8559799" y="6477000"/>
            <a:ext cx="127001" cy="127000"/>
          </a:xfrm>
          <a:prstGeom prst="rect">
            <a:avLst/>
          </a:prstGeom>
          <a:extLst>
            <a:ext uri="{C572A759-6A51-4108-AA02-DFA0A04FC94B}">
              <ma14:wrappingTextBoxFlag xmlns:ma14="http://schemas.microsoft.com/office/mac/drawingml/2011/main" val="1"/>
            </a:ext>
          </a:extLst>
        </p:spPr>
        <p:txBody>
          <a:bodyPr/>
          <a:lstStyle>
            <a:lvl1pPr algn="r">
              <a:defRPr sz="900">
                <a:solidFill>
                  <a:srgbClr val="BCBDC0"/>
                </a:solidFill>
                <a:latin typeface="Arial Narrow"/>
                <a:ea typeface="Arial Narrow"/>
                <a:cs typeface="Arial Narrow"/>
                <a:sym typeface="Arial Narrow"/>
              </a:defRPr>
            </a:lvl1pPr>
          </a:lstStyle>
          <a:p>
            <a:pPr/>
            <a:fld id="{86CB4B4D-7CA3-9044-876B-883B54F8677D}" type="slidenum"/>
          </a:p>
        </p:txBody>
      </p:sp>
      <p:sp>
        <p:nvSpPr>
          <p:cNvPr id="524" name="Content Placeholder 2"/>
          <p:cNvSpPr txBox="1"/>
          <p:nvPr>
            <p:ph type="body" idx="4294967295"/>
          </p:nvPr>
        </p:nvSpPr>
        <p:spPr>
          <a:xfrm>
            <a:off x="0" y="1219200"/>
            <a:ext cx="8229600" cy="4525963"/>
          </a:xfrm>
          <a:prstGeom prst="rect">
            <a:avLst/>
          </a:prstGeom>
        </p:spPr>
        <p:txBody>
          <a:bodyPr/>
          <a:lstStyle>
            <a:lvl1pPr marL="0" indent="0">
              <a:spcBef>
                <a:spcPts val="600"/>
              </a:spcBef>
              <a:buSzTx/>
              <a:buNone/>
              <a:defRPr sz="2800">
                <a:solidFill>
                  <a:srgbClr val="002060"/>
                </a:solidFill>
              </a:defRPr>
            </a:lvl1pPr>
          </a:lstStyle>
          <a:p>
            <a:pPr/>
            <a:r>
              <a:t>             </a:t>
            </a:r>
          </a:p>
        </p:txBody>
      </p:sp>
      <p:pic>
        <p:nvPicPr>
          <p:cNvPr id="525" name="Picture 1" descr="Picture 1"/>
          <p:cNvPicPr>
            <a:picLocks noChangeAspect="1"/>
          </p:cNvPicPr>
          <p:nvPr/>
        </p:nvPicPr>
        <p:blipFill>
          <a:blip r:embed="rId2">
            <a:extLst/>
          </a:blip>
          <a:stretch>
            <a:fillRect/>
          </a:stretch>
        </p:blipFill>
        <p:spPr>
          <a:xfrm>
            <a:off x="3023" y="0"/>
            <a:ext cx="9137954" cy="6858000"/>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73" name="Title 3"/>
          <p:cNvSpPr txBox="1"/>
          <p:nvPr>
            <p:ph type="title"/>
          </p:nvPr>
        </p:nvSpPr>
        <p:spPr>
          <a:prstGeom prst="rect">
            <a:avLst/>
          </a:prstGeom>
        </p:spPr>
        <p:txBody>
          <a:bodyPr/>
          <a:lstStyle>
            <a:lvl1pPr>
              <a:defRPr b="1" sz="4000"/>
            </a:lvl1pPr>
          </a:lstStyle>
          <a:p>
            <a:pPr/>
            <a:r>
              <a:t>На добър час!</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27" name="Title 4"/>
          <p:cNvSpPr txBox="1"/>
          <p:nvPr>
            <p:ph type="title"/>
          </p:nvPr>
        </p:nvSpPr>
        <p:spPr>
          <a:prstGeom prst="rect">
            <a:avLst/>
          </a:prstGeom>
        </p:spPr>
        <p:txBody>
          <a:bodyPr anchor="ctr"/>
          <a:lstStyle>
            <a:lvl1pPr algn="ctr">
              <a:defRPr b="1" sz="3600">
                <a:latin typeface="Times New Roman"/>
                <a:ea typeface="Times New Roman"/>
                <a:cs typeface="Times New Roman"/>
                <a:sym typeface="Times New Roman"/>
              </a:defRPr>
            </a:lvl1pPr>
          </a:lstStyle>
          <a:p>
            <a:pPr/>
            <a:r>
              <a:t>“Ротари не е място за мечтатели”</a:t>
            </a:r>
          </a:p>
        </p:txBody>
      </p:sp>
      <p:sp>
        <p:nvSpPr>
          <p:cNvPr id="528" name="Rectangle 3"/>
          <p:cNvSpPr txBox="1"/>
          <p:nvPr>
            <p:ph type="body" sz="quarter" idx="1"/>
          </p:nvPr>
        </p:nvSpPr>
        <p:spPr>
          <a:prstGeom prst="rect">
            <a:avLst/>
          </a:prstGeom>
        </p:spPr>
        <p:txBody>
          <a:bodyPr/>
          <a:lstStyle>
            <a:lvl1pPr>
              <a:defRPr b="1" sz="2400"/>
            </a:lvl1pPr>
          </a:lstStyle>
          <a:p>
            <a:pPr/>
            <a:r>
              <a:t>Веселин Димитров, ДГ</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32" name="Title 1"/>
          <p:cNvSpPr txBox="1"/>
          <p:nvPr>
            <p:ph type="title"/>
          </p:nvPr>
        </p:nvSpPr>
        <p:spPr>
          <a:prstGeom prst="rect">
            <a:avLst/>
          </a:prstGeom>
        </p:spPr>
        <p:txBody>
          <a:bodyPr/>
          <a:lstStyle>
            <a:lvl1pPr>
              <a:defRPr b="1"/>
            </a:lvl1pPr>
          </a:lstStyle>
          <a:p>
            <a:pPr/>
            <a:r>
              <a:t>Задължения на Асистент Гуверньора</a:t>
            </a:r>
          </a:p>
        </p:txBody>
      </p:sp>
      <p:sp>
        <p:nvSpPr>
          <p:cNvPr id="533" name="Rectangle 3"/>
          <p:cNvSpPr txBox="1"/>
          <p:nvPr/>
        </p:nvSpPr>
        <p:spPr>
          <a:xfrm>
            <a:off x="2123727" y="-99391"/>
            <a:ext cx="4520310"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07000"/>
              </a:lnSpc>
              <a:spcBef>
                <a:spcPts val="800"/>
              </a:spcBef>
            </a:lvl1pPr>
          </a:lstStyle>
          <a:p>
            <a:pPr/>
            <a:r>
              <a:t> </a:t>
            </a:r>
          </a:p>
        </p:txBody>
      </p:sp>
      <p:sp>
        <p:nvSpPr>
          <p:cNvPr id="534" name="Да съдействат на клубните президенти, като поощряват изготвянето и ежегодния преглед на План за развитие на клубното лидерство."/>
          <p:cNvSpPr txBox="1"/>
          <p:nvPr/>
        </p:nvSpPr>
        <p:spPr>
          <a:xfrm>
            <a:off x="134590" y="1363176"/>
            <a:ext cx="8874820"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съдействат на клубните президенти, като поощряват изготвянето и ежегодния преглед на План за развитие на клубното лидерство.</a:t>
            </a:r>
          </a:p>
        </p:txBody>
      </p:sp>
      <p:sp>
        <p:nvSpPr>
          <p:cNvPr id="535" name="Да организират преди 1. юли клубни асамблеи на клубовете в зоната си, на които  да бъдат обсъдени целите, задачите и проектите на клуба за годината и се прегледа раздел 2.010.1 „Неспособност за функциониране” от RCP."/>
          <p:cNvSpPr txBox="1"/>
          <p:nvPr/>
        </p:nvSpPr>
        <p:spPr>
          <a:xfrm>
            <a:off x="134590" y="2410763"/>
            <a:ext cx="8874820" cy="9671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 Да организират преди 1. юли клубни асамблеи на клубовете в зоната си, на които  да бъдат обсъдени целите, задачите и проектите на клуба за годината и се прегледа раздел 2.010.1 „Неспособност за функциониране” от RCP. </a:t>
            </a:r>
          </a:p>
        </p:txBody>
      </p:sp>
      <p:sp>
        <p:nvSpPr>
          <p:cNvPr id="536" name="Да познават и да популяризират пред клубовете и ротарианците всички приложими ресурси и инструменти, включително  онлайн инструменти и ресурси на РИ."/>
          <p:cNvSpPr txBox="1"/>
          <p:nvPr/>
        </p:nvSpPr>
        <p:spPr>
          <a:xfrm>
            <a:off x="134590" y="3618463"/>
            <a:ext cx="8874820" cy="9671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познават и да популяризират пред клубовете и ротарианците всички приложими ресурси и инструменти, включително  онлайн инструменти и ресурси на РИ.</a:t>
            </a:r>
          </a:p>
        </p:txBody>
      </p:sp>
      <p:sp>
        <p:nvSpPr>
          <p:cNvPr id="537" name="Да насърчават клубовете да вписват и следят целите си в Ротари клуб Централ и постигат критериите за получаване на президентската грамота."/>
          <p:cNvSpPr txBox="1"/>
          <p:nvPr/>
        </p:nvSpPr>
        <p:spPr>
          <a:xfrm>
            <a:off x="134590" y="4826163"/>
            <a:ext cx="8874820"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насърчават клубовете да вписват и следят целите си в Ротари клуб Централ и постигат критериите за получаване на президентската грамота.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534"/>
                                        </p:tgtEl>
                                        <p:attrNameLst>
                                          <p:attrName>style.visibility</p:attrName>
                                        </p:attrNameLst>
                                      </p:cBhvr>
                                      <p:to>
                                        <p:strVal val="visible"/>
                                      </p:to>
                                    </p:set>
                                    <p:anim calcmode="lin" valueType="num">
                                      <p:cBhvr>
                                        <p:cTn id="7" dur="1000" fill="hold"/>
                                        <p:tgtEl>
                                          <p:spTgt spid="534"/>
                                        </p:tgtEl>
                                        <p:attrNameLst>
                                          <p:attrName>ppt_x</p:attrName>
                                        </p:attrNameLst>
                                      </p:cBhvr>
                                      <p:tavLst>
                                        <p:tav tm="0">
                                          <p:val>
                                            <p:strVal val="#ppt_x"/>
                                          </p:val>
                                        </p:tav>
                                        <p:tav tm="100000">
                                          <p:val>
                                            <p:strVal val="#ppt_x"/>
                                          </p:val>
                                        </p:tav>
                                      </p:tavLst>
                                    </p:anim>
                                    <p:anim calcmode="lin" valueType="num">
                                      <p:cBhvr>
                                        <p:cTn id="8" dur="1000" fill="hold"/>
                                        <p:tgtEl>
                                          <p:spTgt spid="53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 grpId="2" fill="hold">
                                  <p:stCondLst>
                                    <p:cond delay="0"/>
                                  </p:stCondLst>
                                  <p:iterate type="el" backwards="0">
                                    <p:tmAbs val="0"/>
                                  </p:iterate>
                                  <p:childTnLst>
                                    <p:set>
                                      <p:cBhvr>
                                        <p:cTn id="12" fill="hold"/>
                                        <p:tgtEl>
                                          <p:spTgt spid="535"/>
                                        </p:tgtEl>
                                        <p:attrNameLst>
                                          <p:attrName>style.visibility</p:attrName>
                                        </p:attrNameLst>
                                      </p:cBhvr>
                                      <p:to>
                                        <p:strVal val="visible"/>
                                      </p:to>
                                    </p:set>
                                    <p:anim calcmode="lin" valueType="num">
                                      <p:cBhvr>
                                        <p:cTn id="13" dur="1000" fill="hold"/>
                                        <p:tgtEl>
                                          <p:spTgt spid="535"/>
                                        </p:tgtEl>
                                        <p:attrNameLst>
                                          <p:attrName>ppt_x</p:attrName>
                                        </p:attrNameLst>
                                      </p:cBhvr>
                                      <p:tavLst>
                                        <p:tav tm="0">
                                          <p:val>
                                            <p:strVal val="0-#ppt_w/2"/>
                                          </p:val>
                                        </p:tav>
                                        <p:tav tm="100000">
                                          <p:val>
                                            <p:strVal val="#ppt_x"/>
                                          </p:val>
                                        </p:tav>
                                      </p:tavLst>
                                    </p:anim>
                                    <p:anim calcmode="lin" valueType="num">
                                      <p:cBhvr>
                                        <p:cTn id="14" dur="1000" fill="hold"/>
                                        <p:tgtEl>
                                          <p:spTgt spid="53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2" presetID="2" grpId="3" fill="hold">
                                  <p:stCondLst>
                                    <p:cond delay="0"/>
                                  </p:stCondLst>
                                  <p:iterate type="el" backwards="0">
                                    <p:tmAbs val="0"/>
                                  </p:iterate>
                                  <p:childTnLst>
                                    <p:set>
                                      <p:cBhvr>
                                        <p:cTn id="18" fill="hold"/>
                                        <p:tgtEl>
                                          <p:spTgt spid="536"/>
                                        </p:tgtEl>
                                        <p:attrNameLst>
                                          <p:attrName>style.visibility</p:attrName>
                                        </p:attrNameLst>
                                      </p:cBhvr>
                                      <p:to>
                                        <p:strVal val="visible"/>
                                      </p:to>
                                    </p:set>
                                    <p:anim calcmode="lin" valueType="num">
                                      <p:cBhvr>
                                        <p:cTn id="19" dur="1000" fill="hold"/>
                                        <p:tgtEl>
                                          <p:spTgt spid="536"/>
                                        </p:tgtEl>
                                        <p:attrNameLst>
                                          <p:attrName>ppt_x</p:attrName>
                                        </p:attrNameLst>
                                      </p:cBhvr>
                                      <p:tavLst>
                                        <p:tav tm="0">
                                          <p:val>
                                            <p:strVal val="1+#ppt_w/2"/>
                                          </p:val>
                                        </p:tav>
                                        <p:tav tm="100000">
                                          <p:val>
                                            <p:strVal val="#ppt_x"/>
                                          </p:val>
                                        </p:tav>
                                      </p:tavLst>
                                    </p:anim>
                                    <p:anim calcmode="lin" valueType="num">
                                      <p:cBhvr>
                                        <p:cTn id="20" dur="1000" fill="hold"/>
                                        <p:tgtEl>
                                          <p:spTgt spid="53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4" presetID="2" grpId="4" fill="hold">
                                  <p:stCondLst>
                                    <p:cond delay="0"/>
                                  </p:stCondLst>
                                  <p:iterate type="el" backwards="0">
                                    <p:tmAbs val="0"/>
                                  </p:iterate>
                                  <p:childTnLst>
                                    <p:set>
                                      <p:cBhvr>
                                        <p:cTn id="24" fill="hold"/>
                                        <p:tgtEl>
                                          <p:spTgt spid="537"/>
                                        </p:tgtEl>
                                        <p:attrNameLst>
                                          <p:attrName>style.visibility</p:attrName>
                                        </p:attrNameLst>
                                      </p:cBhvr>
                                      <p:to>
                                        <p:strVal val="visible"/>
                                      </p:to>
                                    </p:set>
                                    <p:anim calcmode="lin" valueType="num">
                                      <p:cBhvr>
                                        <p:cTn id="25" dur="1000" fill="hold"/>
                                        <p:tgtEl>
                                          <p:spTgt spid="537"/>
                                        </p:tgtEl>
                                        <p:attrNameLst>
                                          <p:attrName>ppt_x</p:attrName>
                                        </p:attrNameLst>
                                      </p:cBhvr>
                                      <p:tavLst>
                                        <p:tav tm="0">
                                          <p:val>
                                            <p:strVal val="#ppt_x"/>
                                          </p:val>
                                        </p:tav>
                                        <p:tav tm="100000">
                                          <p:val>
                                            <p:strVal val="#ppt_x"/>
                                          </p:val>
                                        </p:tav>
                                      </p:tavLst>
                                    </p:anim>
                                    <p:anim calcmode="lin" valueType="num">
                                      <p:cBhvr>
                                        <p:cTn id="26" dur="1000" fill="hold"/>
                                        <p:tgtEl>
                                          <p:spTgt spid="5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36" grpId="3"/>
      <p:bldP build="whole" bldLvl="1" animBg="1" rev="0" advAuto="0" spid="535" grpId="2"/>
      <p:bldP build="whole" bldLvl="1" animBg="1" rev="0" advAuto="0" spid="537" grpId="4"/>
      <p:bldP build="whole" bldLvl="1" animBg="1" rev="0" advAuto="0" spid="534" grpId="1"/>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41" name="Задължения на Асистент Гуверньора"/>
          <p:cNvSpPr txBox="1"/>
          <p:nvPr>
            <p:ph type="title"/>
          </p:nvPr>
        </p:nvSpPr>
        <p:spPr>
          <a:prstGeom prst="rect">
            <a:avLst/>
          </a:prstGeom>
        </p:spPr>
        <p:txBody>
          <a:bodyPr/>
          <a:lstStyle>
            <a:lvl1pPr>
              <a:defRPr b="1"/>
            </a:lvl1pPr>
          </a:lstStyle>
          <a:p>
            <a:pPr/>
            <a:r>
              <a:t>Задължения на Асистент Гуверньора</a:t>
            </a:r>
          </a:p>
        </p:txBody>
      </p:sp>
      <p:sp>
        <p:nvSpPr>
          <p:cNvPr id="542" name="Да насърчават клубовете да вписват и следят целите си в Ротари клуб Централ и постигат критериите за получаване на президентската грамота."/>
          <p:cNvSpPr txBox="1"/>
          <p:nvPr/>
        </p:nvSpPr>
        <p:spPr>
          <a:xfrm>
            <a:off x="190499" y="1375459"/>
            <a:ext cx="8763001"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насърчават клубовете да вписват и следят целите си в Ротари клуб Централ и постигат критериите за получаване на президентската грамота. </a:t>
            </a:r>
          </a:p>
        </p:txBody>
      </p:sp>
      <p:sp>
        <p:nvSpPr>
          <p:cNvPr id="543" name="Да съдействат на клубните лидери при планирането на официалното посещение на   гуверньора и да присъстват на всяка клубна/зонална асамблея, свързана с официалното посещение на гуверньора."/>
          <p:cNvSpPr txBox="1"/>
          <p:nvPr/>
        </p:nvSpPr>
        <p:spPr>
          <a:xfrm>
            <a:off x="190499" y="2435328"/>
            <a:ext cx="8763001" cy="9671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съдействат на клубните лидери при планирането на официалното посещение на   гуверньора и да присъстват на всяка клубна/зонална асамблея, свързана с официалното посещение на гуверньора.</a:t>
            </a:r>
          </a:p>
        </p:txBody>
      </p:sp>
      <p:sp>
        <p:nvSpPr>
          <p:cNvPr id="544" name="Да участват в определянето на целите на дистрикта и планирането на задачите на дистрикта."/>
          <p:cNvSpPr txBox="1"/>
          <p:nvPr/>
        </p:nvSpPr>
        <p:spPr>
          <a:xfrm>
            <a:off x="190499" y="3787297"/>
            <a:ext cx="8763001"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участват в определянето на целите на дистрикта и планирането на задачите на дистрикта.</a:t>
            </a:r>
          </a:p>
        </p:txBody>
      </p:sp>
      <p:sp>
        <p:nvSpPr>
          <p:cNvPr id="545" name="Да идентифицират възможности за разширение на дистрикта чрез създаване на нови клубове или сателитни клубове към съществуващите."/>
          <p:cNvSpPr txBox="1"/>
          <p:nvPr/>
        </p:nvSpPr>
        <p:spPr>
          <a:xfrm>
            <a:off x="190499" y="4850819"/>
            <a:ext cx="8763001" cy="67501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идентифицират възможности за разширение на дистрикта чрез създаване на нови клубове или сателитни клубове към съществуващите.</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542"/>
                                        </p:tgtEl>
                                        <p:attrNameLst>
                                          <p:attrName>style.visibility</p:attrName>
                                        </p:attrNameLst>
                                      </p:cBhvr>
                                      <p:to>
                                        <p:strVal val="visible"/>
                                      </p:to>
                                    </p:set>
                                    <p:anim calcmode="lin" valueType="num">
                                      <p:cBhvr>
                                        <p:cTn id="7" dur="1000" fill="hold"/>
                                        <p:tgtEl>
                                          <p:spTgt spid="542"/>
                                        </p:tgtEl>
                                        <p:attrNameLst>
                                          <p:attrName>ppt_x</p:attrName>
                                        </p:attrNameLst>
                                      </p:cBhvr>
                                      <p:tavLst>
                                        <p:tav tm="0">
                                          <p:val>
                                            <p:strVal val="#ppt_x"/>
                                          </p:val>
                                        </p:tav>
                                        <p:tav tm="100000">
                                          <p:val>
                                            <p:strVal val="#ppt_x"/>
                                          </p:val>
                                        </p:tav>
                                      </p:tavLst>
                                    </p:anim>
                                    <p:anim calcmode="lin" valueType="num">
                                      <p:cBhvr>
                                        <p:cTn id="8" dur="1000" fill="hold"/>
                                        <p:tgtEl>
                                          <p:spTgt spid="54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 grpId="2" fill="hold">
                                  <p:stCondLst>
                                    <p:cond delay="0"/>
                                  </p:stCondLst>
                                  <p:iterate type="el" backwards="0">
                                    <p:tmAbs val="0"/>
                                  </p:iterate>
                                  <p:childTnLst>
                                    <p:set>
                                      <p:cBhvr>
                                        <p:cTn id="12" fill="hold"/>
                                        <p:tgtEl>
                                          <p:spTgt spid="543"/>
                                        </p:tgtEl>
                                        <p:attrNameLst>
                                          <p:attrName>style.visibility</p:attrName>
                                        </p:attrNameLst>
                                      </p:cBhvr>
                                      <p:to>
                                        <p:strVal val="visible"/>
                                      </p:to>
                                    </p:set>
                                    <p:anim calcmode="lin" valueType="num">
                                      <p:cBhvr>
                                        <p:cTn id="13" dur="1000" fill="hold"/>
                                        <p:tgtEl>
                                          <p:spTgt spid="543"/>
                                        </p:tgtEl>
                                        <p:attrNameLst>
                                          <p:attrName>ppt_x</p:attrName>
                                        </p:attrNameLst>
                                      </p:cBhvr>
                                      <p:tavLst>
                                        <p:tav tm="0">
                                          <p:val>
                                            <p:strVal val="0-#ppt_w/2"/>
                                          </p:val>
                                        </p:tav>
                                        <p:tav tm="100000">
                                          <p:val>
                                            <p:strVal val="#ppt_x"/>
                                          </p:val>
                                        </p:tav>
                                      </p:tavLst>
                                    </p:anim>
                                    <p:anim calcmode="lin" valueType="num">
                                      <p:cBhvr>
                                        <p:cTn id="14" dur="1000" fill="hold"/>
                                        <p:tgtEl>
                                          <p:spTgt spid="54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2" presetID="2" grpId="3" fill="hold">
                                  <p:stCondLst>
                                    <p:cond delay="0"/>
                                  </p:stCondLst>
                                  <p:iterate type="el" backwards="0">
                                    <p:tmAbs val="0"/>
                                  </p:iterate>
                                  <p:childTnLst>
                                    <p:set>
                                      <p:cBhvr>
                                        <p:cTn id="18" fill="hold"/>
                                        <p:tgtEl>
                                          <p:spTgt spid="544"/>
                                        </p:tgtEl>
                                        <p:attrNameLst>
                                          <p:attrName>style.visibility</p:attrName>
                                        </p:attrNameLst>
                                      </p:cBhvr>
                                      <p:to>
                                        <p:strVal val="visible"/>
                                      </p:to>
                                    </p:set>
                                    <p:anim calcmode="lin" valueType="num">
                                      <p:cBhvr>
                                        <p:cTn id="19" dur="1000" fill="hold"/>
                                        <p:tgtEl>
                                          <p:spTgt spid="544"/>
                                        </p:tgtEl>
                                        <p:attrNameLst>
                                          <p:attrName>ppt_x</p:attrName>
                                        </p:attrNameLst>
                                      </p:cBhvr>
                                      <p:tavLst>
                                        <p:tav tm="0">
                                          <p:val>
                                            <p:strVal val="1+#ppt_w/2"/>
                                          </p:val>
                                        </p:tav>
                                        <p:tav tm="100000">
                                          <p:val>
                                            <p:strVal val="#ppt_x"/>
                                          </p:val>
                                        </p:tav>
                                      </p:tavLst>
                                    </p:anim>
                                    <p:anim calcmode="lin" valueType="num">
                                      <p:cBhvr>
                                        <p:cTn id="20" dur="1000" fill="hold"/>
                                        <p:tgtEl>
                                          <p:spTgt spid="54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4" presetID="2" grpId="4" fill="hold">
                                  <p:stCondLst>
                                    <p:cond delay="0"/>
                                  </p:stCondLst>
                                  <p:iterate type="el" backwards="0">
                                    <p:tmAbs val="0"/>
                                  </p:iterate>
                                  <p:childTnLst>
                                    <p:set>
                                      <p:cBhvr>
                                        <p:cTn id="24" fill="hold"/>
                                        <p:tgtEl>
                                          <p:spTgt spid="545"/>
                                        </p:tgtEl>
                                        <p:attrNameLst>
                                          <p:attrName>style.visibility</p:attrName>
                                        </p:attrNameLst>
                                      </p:cBhvr>
                                      <p:to>
                                        <p:strVal val="visible"/>
                                      </p:to>
                                    </p:set>
                                    <p:anim calcmode="lin" valueType="num">
                                      <p:cBhvr>
                                        <p:cTn id="25" dur="1000" fill="hold"/>
                                        <p:tgtEl>
                                          <p:spTgt spid="545"/>
                                        </p:tgtEl>
                                        <p:attrNameLst>
                                          <p:attrName>ppt_x</p:attrName>
                                        </p:attrNameLst>
                                      </p:cBhvr>
                                      <p:tavLst>
                                        <p:tav tm="0">
                                          <p:val>
                                            <p:strVal val="#ppt_x"/>
                                          </p:val>
                                        </p:tav>
                                        <p:tav tm="100000">
                                          <p:val>
                                            <p:strVal val="#ppt_x"/>
                                          </p:val>
                                        </p:tav>
                                      </p:tavLst>
                                    </p:anim>
                                    <p:anim calcmode="lin" valueType="num">
                                      <p:cBhvr>
                                        <p:cTn id="26" dur="1000" fill="hold"/>
                                        <p:tgtEl>
                                          <p:spTgt spid="5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43" grpId="2"/>
      <p:bldP build="whole" bldLvl="1" animBg="1" rev="0" advAuto="0" spid="545" grpId="4"/>
      <p:bldP build="whole" bldLvl="1" animBg="1" rev="0" advAuto="0" spid="542" grpId="1"/>
      <p:bldP build="whole" bldLvl="1" animBg="1" rev="0" advAuto="0" spid="544" grpId="3"/>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47" name="Задължения на Асистент Гуверньора"/>
          <p:cNvSpPr txBox="1"/>
          <p:nvPr>
            <p:ph type="title"/>
          </p:nvPr>
        </p:nvSpPr>
        <p:spPr>
          <a:prstGeom prst="rect">
            <a:avLst/>
          </a:prstGeom>
        </p:spPr>
        <p:txBody>
          <a:bodyPr/>
          <a:lstStyle>
            <a:lvl1pPr>
              <a:defRPr b="1"/>
            </a:lvl1pPr>
          </a:lstStyle>
          <a:p>
            <a:pPr/>
            <a:r>
              <a:t>Задължения на Асистент Гуверньора</a:t>
            </a:r>
          </a:p>
        </p:txBody>
      </p:sp>
      <p:sp>
        <p:nvSpPr>
          <p:cNvPr id="548" name="Да промотират програмите на Фондация Ротари и насърчават клубовете за дарения и събития за набиране на средства."/>
          <p:cNvSpPr txBox="1"/>
          <p:nvPr/>
        </p:nvSpPr>
        <p:spPr>
          <a:xfrm>
            <a:off x="190499" y="1730965"/>
            <a:ext cx="8763001"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промотират програмите на Фондация Ротари и насърчават клубовете за дарения и събития за набиране на средства.</a:t>
            </a:r>
          </a:p>
        </p:txBody>
      </p:sp>
      <p:sp>
        <p:nvSpPr>
          <p:cNvPr id="549" name="Постоянно да информират гуверньора за състоянието и напредъка на клубовете( на всяко тримесечие )."/>
          <p:cNvSpPr txBox="1"/>
          <p:nvPr/>
        </p:nvSpPr>
        <p:spPr>
          <a:xfrm>
            <a:off x="190499" y="2661004"/>
            <a:ext cx="8763001"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Постоянно да информират гуверньора за състоянието и напредъка на клубовете( на всяко тримесечие ).</a:t>
            </a:r>
          </a:p>
        </p:txBody>
      </p:sp>
      <p:sp>
        <p:nvSpPr>
          <p:cNvPr id="550" name="Да следят дали клубовете редовно актуализират данните си за членския състав и плащат членския си внос в срок."/>
          <p:cNvSpPr txBox="1"/>
          <p:nvPr/>
        </p:nvSpPr>
        <p:spPr>
          <a:xfrm>
            <a:off x="190499" y="3591042"/>
            <a:ext cx="8763001"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следят дали клубовете редовно актуализират данните си за членския състав и плащат членския си внос в срок.</a:t>
            </a:r>
          </a:p>
        </p:txBody>
      </p:sp>
      <p:sp>
        <p:nvSpPr>
          <p:cNvPr id="551" name="Да координират обучението на ниво клуб и/или зона със съответния комитет на дистрикта."/>
          <p:cNvSpPr txBox="1"/>
          <p:nvPr/>
        </p:nvSpPr>
        <p:spPr>
          <a:xfrm>
            <a:off x="190499" y="4521082"/>
            <a:ext cx="8763001"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координират обучението на ниво клуб и/или зона със съответния комитет на дистрикта.</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548"/>
                                        </p:tgtEl>
                                        <p:attrNameLst>
                                          <p:attrName>style.visibility</p:attrName>
                                        </p:attrNameLst>
                                      </p:cBhvr>
                                      <p:to>
                                        <p:strVal val="visible"/>
                                      </p:to>
                                    </p:set>
                                    <p:anim calcmode="lin" valueType="num">
                                      <p:cBhvr>
                                        <p:cTn id="7" dur="1000" fill="hold"/>
                                        <p:tgtEl>
                                          <p:spTgt spid="548"/>
                                        </p:tgtEl>
                                        <p:attrNameLst>
                                          <p:attrName>ppt_x</p:attrName>
                                        </p:attrNameLst>
                                      </p:cBhvr>
                                      <p:tavLst>
                                        <p:tav tm="0">
                                          <p:val>
                                            <p:strVal val="#ppt_x"/>
                                          </p:val>
                                        </p:tav>
                                        <p:tav tm="100000">
                                          <p:val>
                                            <p:strVal val="#ppt_x"/>
                                          </p:val>
                                        </p:tav>
                                      </p:tavLst>
                                    </p:anim>
                                    <p:anim calcmode="lin" valueType="num">
                                      <p:cBhvr>
                                        <p:cTn id="8" dur="1000" fill="hold"/>
                                        <p:tgtEl>
                                          <p:spTgt spid="54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 grpId="2" fill="hold">
                                  <p:stCondLst>
                                    <p:cond delay="0"/>
                                  </p:stCondLst>
                                  <p:iterate type="el" backwards="0">
                                    <p:tmAbs val="0"/>
                                  </p:iterate>
                                  <p:childTnLst>
                                    <p:set>
                                      <p:cBhvr>
                                        <p:cTn id="12" fill="hold"/>
                                        <p:tgtEl>
                                          <p:spTgt spid="549"/>
                                        </p:tgtEl>
                                        <p:attrNameLst>
                                          <p:attrName>style.visibility</p:attrName>
                                        </p:attrNameLst>
                                      </p:cBhvr>
                                      <p:to>
                                        <p:strVal val="visible"/>
                                      </p:to>
                                    </p:set>
                                    <p:anim calcmode="lin" valueType="num">
                                      <p:cBhvr>
                                        <p:cTn id="13" dur="1000" fill="hold"/>
                                        <p:tgtEl>
                                          <p:spTgt spid="549"/>
                                        </p:tgtEl>
                                        <p:attrNameLst>
                                          <p:attrName>ppt_x</p:attrName>
                                        </p:attrNameLst>
                                      </p:cBhvr>
                                      <p:tavLst>
                                        <p:tav tm="0">
                                          <p:val>
                                            <p:strVal val="0-#ppt_w/2"/>
                                          </p:val>
                                        </p:tav>
                                        <p:tav tm="100000">
                                          <p:val>
                                            <p:strVal val="#ppt_x"/>
                                          </p:val>
                                        </p:tav>
                                      </p:tavLst>
                                    </p:anim>
                                    <p:anim calcmode="lin" valueType="num">
                                      <p:cBhvr>
                                        <p:cTn id="14" dur="1000" fill="hold"/>
                                        <p:tgtEl>
                                          <p:spTgt spid="54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2" presetID="2" grpId="3" fill="hold">
                                  <p:stCondLst>
                                    <p:cond delay="0"/>
                                  </p:stCondLst>
                                  <p:iterate type="el" backwards="0">
                                    <p:tmAbs val="0"/>
                                  </p:iterate>
                                  <p:childTnLst>
                                    <p:set>
                                      <p:cBhvr>
                                        <p:cTn id="18" fill="hold"/>
                                        <p:tgtEl>
                                          <p:spTgt spid="550"/>
                                        </p:tgtEl>
                                        <p:attrNameLst>
                                          <p:attrName>style.visibility</p:attrName>
                                        </p:attrNameLst>
                                      </p:cBhvr>
                                      <p:to>
                                        <p:strVal val="visible"/>
                                      </p:to>
                                    </p:set>
                                    <p:anim calcmode="lin" valueType="num">
                                      <p:cBhvr>
                                        <p:cTn id="19" dur="1000" fill="hold"/>
                                        <p:tgtEl>
                                          <p:spTgt spid="550"/>
                                        </p:tgtEl>
                                        <p:attrNameLst>
                                          <p:attrName>ppt_x</p:attrName>
                                        </p:attrNameLst>
                                      </p:cBhvr>
                                      <p:tavLst>
                                        <p:tav tm="0">
                                          <p:val>
                                            <p:strVal val="1+#ppt_w/2"/>
                                          </p:val>
                                        </p:tav>
                                        <p:tav tm="100000">
                                          <p:val>
                                            <p:strVal val="#ppt_x"/>
                                          </p:val>
                                        </p:tav>
                                      </p:tavLst>
                                    </p:anim>
                                    <p:anim calcmode="lin" valueType="num">
                                      <p:cBhvr>
                                        <p:cTn id="20" dur="1000" fill="hold"/>
                                        <p:tgtEl>
                                          <p:spTgt spid="55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4" presetID="2" grpId="4" fill="hold">
                                  <p:stCondLst>
                                    <p:cond delay="0"/>
                                  </p:stCondLst>
                                  <p:iterate type="el" backwards="0">
                                    <p:tmAbs val="0"/>
                                  </p:iterate>
                                  <p:childTnLst>
                                    <p:set>
                                      <p:cBhvr>
                                        <p:cTn id="24" fill="hold"/>
                                        <p:tgtEl>
                                          <p:spTgt spid="551"/>
                                        </p:tgtEl>
                                        <p:attrNameLst>
                                          <p:attrName>style.visibility</p:attrName>
                                        </p:attrNameLst>
                                      </p:cBhvr>
                                      <p:to>
                                        <p:strVal val="visible"/>
                                      </p:to>
                                    </p:set>
                                    <p:anim calcmode="lin" valueType="num">
                                      <p:cBhvr>
                                        <p:cTn id="25" dur="1000" fill="hold"/>
                                        <p:tgtEl>
                                          <p:spTgt spid="551"/>
                                        </p:tgtEl>
                                        <p:attrNameLst>
                                          <p:attrName>ppt_x</p:attrName>
                                        </p:attrNameLst>
                                      </p:cBhvr>
                                      <p:tavLst>
                                        <p:tav tm="0">
                                          <p:val>
                                            <p:strVal val="#ppt_x"/>
                                          </p:val>
                                        </p:tav>
                                        <p:tav tm="100000">
                                          <p:val>
                                            <p:strVal val="#ppt_x"/>
                                          </p:val>
                                        </p:tav>
                                      </p:tavLst>
                                    </p:anim>
                                    <p:anim calcmode="lin" valueType="num">
                                      <p:cBhvr>
                                        <p:cTn id="26" dur="1000" fill="hold"/>
                                        <p:tgtEl>
                                          <p:spTgt spid="5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48" grpId="1"/>
      <p:bldP build="whole" bldLvl="1" animBg="1" rev="0" advAuto="0" spid="551" grpId="4"/>
      <p:bldP build="whole" bldLvl="1" animBg="1" rev="0" advAuto="0" spid="550" grpId="3"/>
      <p:bldP build="whole" bldLvl="1" animBg="1" rev="0" advAuto="0" spid="549" grpId="2"/>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3" name="Задължения на Асистент Гуверньора"/>
          <p:cNvSpPr txBox="1"/>
          <p:nvPr>
            <p:ph type="title"/>
          </p:nvPr>
        </p:nvSpPr>
        <p:spPr>
          <a:prstGeom prst="rect">
            <a:avLst/>
          </a:prstGeom>
        </p:spPr>
        <p:txBody>
          <a:bodyPr/>
          <a:lstStyle>
            <a:lvl1pPr>
              <a:defRPr b="1"/>
            </a:lvl1pPr>
          </a:lstStyle>
          <a:p>
            <a:pPr/>
            <a:r>
              <a:t>Задължения на Асистент Гуверньора</a:t>
            </a:r>
          </a:p>
        </p:txBody>
      </p:sp>
      <p:sp>
        <p:nvSpPr>
          <p:cNvPr id="554" name="Да идентифицират и насърчават развитието на бъдещи дистриктни лидери."/>
          <p:cNvSpPr txBox="1"/>
          <p:nvPr/>
        </p:nvSpPr>
        <p:spPr>
          <a:xfrm>
            <a:off x="190499" y="1547234"/>
            <a:ext cx="8763001" cy="3829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идентифицират и насърчават развитието на бъдещи дистриктни лидери.</a:t>
            </a:r>
          </a:p>
        </p:txBody>
      </p:sp>
      <p:sp>
        <p:nvSpPr>
          <p:cNvPr id="555" name="Да оказват съдействие на бъдещия гуверньор за избора на членове в дистриктните комитети."/>
          <p:cNvSpPr txBox="1"/>
          <p:nvPr/>
        </p:nvSpPr>
        <p:spPr>
          <a:xfrm>
            <a:off x="190499" y="2486778"/>
            <a:ext cx="8763001"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оказват съдействие на бъдещия гуверньор за избора на членове в дистриктните комитети.</a:t>
            </a:r>
          </a:p>
        </p:txBody>
      </p:sp>
      <p:sp>
        <p:nvSpPr>
          <p:cNvPr id="556" name="Да присъстват и популяризират присъствието на конференцията на дистрикта и другите дистриктни и международни срещи."/>
          <p:cNvSpPr txBox="1"/>
          <p:nvPr/>
        </p:nvSpPr>
        <p:spPr>
          <a:xfrm>
            <a:off x="190499" y="3624314"/>
            <a:ext cx="8763001"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присъстват и популяризират присъствието на конференцията на дистрикта и другите дистриктни и международни срещи.</a:t>
            </a:r>
          </a:p>
        </p:txBody>
      </p:sp>
      <p:sp>
        <p:nvSpPr>
          <p:cNvPr id="557" name="Да участват в дейностите на дистрикта и да присъстват на всички семинари за обучение."/>
          <p:cNvSpPr txBox="1"/>
          <p:nvPr/>
        </p:nvSpPr>
        <p:spPr>
          <a:xfrm>
            <a:off x="190499" y="4657966"/>
            <a:ext cx="8763001"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участват в дейностите на дистрикта и да присъстват на всички семинари за обучение.</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554"/>
                                        </p:tgtEl>
                                        <p:attrNameLst>
                                          <p:attrName>style.visibility</p:attrName>
                                        </p:attrNameLst>
                                      </p:cBhvr>
                                      <p:to>
                                        <p:strVal val="visible"/>
                                      </p:to>
                                    </p:set>
                                    <p:anim calcmode="lin" valueType="num">
                                      <p:cBhvr>
                                        <p:cTn id="7" dur="1000" fill="hold"/>
                                        <p:tgtEl>
                                          <p:spTgt spid="554"/>
                                        </p:tgtEl>
                                        <p:attrNameLst>
                                          <p:attrName>ppt_x</p:attrName>
                                        </p:attrNameLst>
                                      </p:cBhvr>
                                      <p:tavLst>
                                        <p:tav tm="0">
                                          <p:val>
                                            <p:strVal val="#ppt_x"/>
                                          </p:val>
                                        </p:tav>
                                        <p:tav tm="100000">
                                          <p:val>
                                            <p:strVal val="#ppt_x"/>
                                          </p:val>
                                        </p:tav>
                                      </p:tavLst>
                                    </p:anim>
                                    <p:anim calcmode="lin" valueType="num">
                                      <p:cBhvr>
                                        <p:cTn id="8" dur="1000" fill="hold"/>
                                        <p:tgtEl>
                                          <p:spTgt spid="55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 grpId="2" fill="hold">
                                  <p:stCondLst>
                                    <p:cond delay="0"/>
                                  </p:stCondLst>
                                  <p:iterate type="el" backwards="0">
                                    <p:tmAbs val="0"/>
                                  </p:iterate>
                                  <p:childTnLst>
                                    <p:set>
                                      <p:cBhvr>
                                        <p:cTn id="12" fill="hold"/>
                                        <p:tgtEl>
                                          <p:spTgt spid="555"/>
                                        </p:tgtEl>
                                        <p:attrNameLst>
                                          <p:attrName>style.visibility</p:attrName>
                                        </p:attrNameLst>
                                      </p:cBhvr>
                                      <p:to>
                                        <p:strVal val="visible"/>
                                      </p:to>
                                    </p:set>
                                    <p:anim calcmode="lin" valueType="num">
                                      <p:cBhvr>
                                        <p:cTn id="13" dur="1000" fill="hold"/>
                                        <p:tgtEl>
                                          <p:spTgt spid="555"/>
                                        </p:tgtEl>
                                        <p:attrNameLst>
                                          <p:attrName>ppt_x</p:attrName>
                                        </p:attrNameLst>
                                      </p:cBhvr>
                                      <p:tavLst>
                                        <p:tav tm="0">
                                          <p:val>
                                            <p:strVal val="0-#ppt_w/2"/>
                                          </p:val>
                                        </p:tav>
                                        <p:tav tm="100000">
                                          <p:val>
                                            <p:strVal val="#ppt_x"/>
                                          </p:val>
                                        </p:tav>
                                      </p:tavLst>
                                    </p:anim>
                                    <p:anim calcmode="lin" valueType="num">
                                      <p:cBhvr>
                                        <p:cTn id="14" dur="1000" fill="hold"/>
                                        <p:tgtEl>
                                          <p:spTgt spid="55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2" presetID="2" grpId="3" fill="hold">
                                  <p:stCondLst>
                                    <p:cond delay="0"/>
                                  </p:stCondLst>
                                  <p:iterate type="el" backwards="0">
                                    <p:tmAbs val="0"/>
                                  </p:iterate>
                                  <p:childTnLst>
                                    <p:set>
                                      <p:cBhvr>
                                        <p:cTn id="18" fill="hold"/>
                                        <p:tgtEl>
                                          <p:spTgt spid="556"/>
                                        </p:tgtEl>
                                        <p:attrNameLst>
                                          <p:attrName>style.visibility</p:attrName>
                                        </p:attrNameLst>
                                      </p:cBhvr>
                                      <p:to>
                                        <p:strVal val="visible"/>
                                      </p:to>
                                    </p:set>
                                    <p:anim calcmode="lin" valueType="num">
                                      <p:cBhvr>
                                        <p:cTn id="19" dur="1000" fill="hold"/>
                                        <p:tgtEl>
                                          <p:spTgt spid="556"/>
                                        </p:tgtEl>
                                        <p:attrNameLst>
                                          <p:attrName>ppt_x</p:attrName>
                                        </p:attrNameLst>
                                      </p:cBhvr>
                                      <p:tavLst>
                                        <p:tav tm="0">
                                          <p:val>
                                            <p:strVal val="1+#ppt_w/2"/>
                                          </p:val>
                                        </p:tav>
                                        <p:tav tm="100000">
                                          <p:val>
                                            <p:strVal val="#ppt_x"/>
                                          </p:val>
                                        </p:tav>
                                      </p:tavLst>
                                    </p:anim>
                                    <p:anim calcmode="lin" valueType="num">
                                      <p:cBhvr>
                                        <p:cTn id="20" dur="1000" fill="hold"/>
                                        <p:tgtEl>
                                          <p:spTgt spid="55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4" presetID="2" grpId="4" fill="hold">
                                  <p:stCondLst>
                                    <p:cond delay="0"/>
                                  </p:stCondLst>
                                  <p:iterate type="el" backwards="0">
                                    <p:tmAbs val="0"/>
                                  </p:iterate>
                                  <p:childTnLst>
                                    <p:set>
                                      <p:cBhvr>
                                        <p:cTn id="24" fill="hold"/>
                                        <p:tgtEl>
                                          <p:spTgt spid="557"/>
                                        </p:tgtEl>
                                        <p:attrNameLst>
                                          <p:attrName>style.visibility</p:attrName>
                                        </p:attrNameLst>
                                      </p:cBhvr>
                                      <p:to>
                                        <p:strVal val="visible"/>
                                      </p:to>
                                    </p:set>
                                    <p:anim calcmode="lin" valueType="num">
                                      <p:cBhvr>
                                        <p:cTn id="25" dur="1000" fill="hold"/>
                                        <p:tgtEl>
                                          <p:spTgt spid="557"/>
                                        </p:tgtEl>
                                        <p:attrNameLst>
                                          <p:attrName>ppt_x</p:attrName>
                                        </p:attrNameLst>
                                      </p:cBhvr>
                                      <p:tavLst>
                                        <p:tav tm="0">
                                          <p:val>
                                            <p:strVal val="#ppt_x"/>
                                          </p:val>
                                        </p:tav>
                                        <p:tav tm="100000">
                                          <p:val>
                                            <p:strVal val="#ppt_x"/>
                                          </p:val>
                                        </p:tav>
                                      </p:tavLst>
                                    </p:anim>
                                    <p:anim calcmode="lin" valueType="num">
                                      <p:cBhvr>
                                        <p:cTn id="26" dur="1000" fill="hold"/>
                                        <p:tgtEl>
                                          <p:spTgt spid="5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54" grpId="1"/>
      <p:bldP build="whole" bldLvl="1" animBg="1" rev="0" advAuto="0" spid="557" grpId="4"/>
      <p:bldP build="whole" bldLvl="1" animBg="1" rev="0" advAuto="0" spid="555" grpId="2"/>
      <p:bldP build="whole" bldLvl="1" animBg="1" rev="0" advAuto="0" spid="556" grpId="3"/>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9" name="Задължения на Асистент Гуверньора"/>
          <p:cNvSpPr txBox="1"/>
          <p:nvPr>
            <p:ph type="title"/>
          </p:nvPr>
        </p:nvSpPr>
        <p:spPr>
          <a:prstGeom prst="rect">
            <a:avLst/>
          </a:prstGeom>
        </p:spPr>
        <p:txBody>
          <a:bodyPr/>
          <a:lstStyle>
            <a:lvl1pPr>
              <a:defRPr b="1"/>
            </a:lvl1pPr>
          </a:lstStyle>
          <a:p>
            <a:pPr/>
            <a:r>
              <a:t>Задължения на Асистент Гуверньора</a:t>
            </a:r>
          </a:p>
        </p:txBody>
      </p:sp>
      <p:sp>
        <p:nvSpPr>
          <p:cNvPr id="560" name="Да правят препоръки за бъдещи асистент гуверньори и членове на комитети."/>
          <p:cNvSpPr txBox="1"/>
          <p:nvPr/>
        </p:nvSpPr>
        <p:spPr>
          <a:xfrm>
            <a:off x="190499" y="1384610"/>
            <a:ext cx="8868257" cy="3829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правят препоръки за бъдещи асистент гуверньори и членове на комитети.</a:t>
            </a:r>
          </a:p>
        </p:txBody>
      </p:sp>
      <p:sp>
        <p:nvSpPr>
          <p:cNvPr id="561" name="Да гарантират приемственост, като работят заедно със следващия АДГ за участие на клубните лидери в ПЕТС и семинара по членството и като осъществят общи срещи с клубовете от зоната преди началото на ротарианската година."/>
          <p:cNvSpPr txBox="1"/>
          <p:nvPr/>
        </p:nvSpPr>
        <p:spPr>
          <a:xfrm>
            <a:off x="137872" y="2161531"/>
            <a:ext cx="8868256" cy="12592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гарантират приемственост, като работят заедно със следващия АДГ за участие на клубните лидери в ПЕТС и семинара по членството и като осъществят общи срещи с клубовете от зоната преди началото на ротарианската година.</a:t>
            </a:r>
          </a:p>
        </p:txBody>
      </p:sp>
      <p:sp>
        <p:nvSpPr>
          <p:cNvPr id="562" name="Да изпращат отчет до ДГ за състоянието на клубовете в зоната им на служба в края на всяко полугодие."/>
          <p:cNvSpPr txBox="1"/>
          <p:nvPr/>
        </p:nvSpPr>
        <p:spPr>
          <a:xfrm>
            <a:off x="190499" y="3814751"/>
            <a:ext cx="8868257"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изпращат отчет до ДГ за състоянието на клубовете в зоната им на служба в края на всяко полугодие.</a:t>
            </a:r>
          </a:p>
        </p:txBody>
      </p:sp>
      <p:sp>
        <p:nvSpPr>
          <p:cNvPr id="563" name="Да запознаят клубните бордове и членове с дистриктната структура и конкретните функции и ангажименти на нейните отделни звена."/>
          <p:cNvSpPr txBox="1"/>
          <p:nvPr/>
        </p:nvSpPr>
        <p:spPr>
          <a:xfrm>
            <a:off x="137872" y="4883772"/>
            <a:ext cx="8868256"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запознаят клубните бордове и членове с дистриктната структура и конкретните функции и ангажименти на нейните отделни звена.</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560"/>
                                        </p:tgtEl>
                                        <p:attrNameLst>
                                          <p:attrName>style.visibility</p:attrName>
                                        </p:attrNameLst>
                                      </p:cBhvr>
                                      <p:to>
                                        <p:strVal val="visible"/>
                                      </p:to>
                                    </p:set>
                                    <p:anim calcmode="lin" valueType="num">
                                      <p:cBhvr>
                                        <p:cTn id="7" dur="1000" fill="hold"/>
                                        <p:tgtEl>
                                          <p:spTgt spid="560"/>
                                        </p:tgtEl>
                                        <p:attrNameLst>
                                          <p:attrName>ppt_x</p:attrName>
                                        </p:attrNameLst>
                                      </p:cBhvr>
                                      <p:tavLst>
                                        <p:tav tm="0">
                                          <p:val>
                                            <p:strVal val="#ppt_x"/>
                                          </p:val>
                                        </p:tav>
                                        <p:tav tm="100000">
                                          <p:val>
                                            <p:strVal val="#ppt_x"/>
                                          </p:val>
                                        </p:tav>
                                      </p:tavLst>
                                    </p:anim>
                                    <p:anim calcmode="lin" valueType="num">
                                      <p:cBhvr>
                                        <p:cTn id="8" dur="1000" fill="hold"/>
                                        <p:tgtEl>
                                          <p:spTgt spid="56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 grpId="2" fill="hold">
                                  <p:stCondLst>
                                    <p:cond delay="0"/>
                                  </p:stCondLst>
                                  <p:iterate type="el" backwards="0">
                                    <p:tmAbs val="0"/>
                                  </p:iterate>
                                  <p:childTnLst>
                                    <p:set>
                                      <p:cBhvr>
                                        <p:cTn id="12" fill="hold"/>
                                        <p:tgtEl>
                                          <p:spTgt spid="561"/>
                                        </p:tgtEl>
                                        <p:attrNameLst>
                                          <p:attrName>style.visibility</p:attrName>
                                        </p:attrNameLst>
                                      </p:cBhvr>
                                      <p:to>
                                        <p:strVal val="visible"/>
                                      </p:to>
                                    </p:set>
                                    <p:anim calcmode="lin" valueType="num">
                                      <p:cBhvr>
                                        <p:cTn id="13" dur="1000" fill="hold"/>
                                        <p:tgtEl>
                                          <p:spTgt spid="561"/>
                                        </p:tgtEl>
                                        <p:attrNameLst>
                                          <p:attrName>ppt_x</p:attrName>
                                        </p:attrNameLst>
                                      </p:cBhvr>
                                      <p:tavLst>
                                        <p:tav tm="0">
                                          <p:val>
                                            <p:strVal val="0-#ppt_w/2"/>
                                          </p:val>
                                        </p:tav>
                                        <p:tav tm="100000">
                                          <p:val>
                                            <p:strVal val="#ppt_x"/>
                                          </p:val>
                                        </p:tav>
                                      </p:tavLst>
                                    </p:anim>
                                    <p:anim calcmode="lin" valueType="num">
                                      <p:cBhvr>
                                        <p:cTn id="14" dur="1000" fill="hold"/>
                                        <p:tgtEl>
                                          <p:spTgt spid="56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2" presetID="2" grpId="3" fill="hold">
                                  <p:stCondLst>
                                    <p:cond delay="0"/>
                                  </p:stCondLst>
                                  <p:iterate type="el" backwards="0">
                                    <p:tmAbs val="0"/>
                                  </p:iterate>
                                  <p:childTnLst>
                                    <p:set>
                                      <p:cBhvr>
                                        <p:cTn id="18" fill="hold"/>
                                        <p:tgtEl>
                                          <p:spTgt spid="562"/>
                                        </p:tgtEl>
                                        <p:attrNameLst>
                                          <p:attrName>style.visibility</p:attrName>
                                        </p:attrNameLst>
                                      </p:cBhvr>
                                      <p:to>
                                        <p:strVal val="visible"/>
                                      </p:to>
                                    </p:set>
                                    <p:anim calcmode="lin" valueType="num">
                                      <p:cBhvr>
                                        <p:cTn id="19" dur="1000" fill="hold"/>
                                        <p:tgtEl>
                                          <p:spTgt spid="562"/>
                                        </p:tgtEl>
                                        <p:attrNameLst>
                                          <p:attrName>ppt_x</p:attrName>
                                        </p:attrNameLst>
                                      </p:cBhvr>
                                      <p:tavLst>
                                        <p:tav tm="0">
                                          <p:val>
                                            <p:strVal val="1+#ppt_w/2"/>
                                          </p:val>
                                        </p:tav>
                                        <p:tav tm="100000">
                                          <p:val>
                                            <p:strVal val="#ppt_x"/>
                                          </p:val>
                                        </p:tav>
                                      </p:tavLst>
                                    </p:anim>
                                    <p:anim calcmode="lin" valueType="num">
                                      <p:cBhvr>
                                        <p:cTn id="20" dur="1000" fill="hold"/>
                                        <p:tgtEl>
                                          <p:spTgt spid="56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4" presetID="2" grpId="4" fill="hold">
                                  <p:stCondLst>
                                    <p:cond delay="0"/>
                                  </p:stCondLst>
                                  <p:iterate type="el" backwards="0">
                                    <p:tmAbs val="0"/>
                                  </p:iterate>
                                  <p:childTnLst>
                                    <p:set>
                                      <p:cBhvr>
                                        <p:cTn id="24" fill="hold"/>
                                        <p:tgtEl>
                                          <p:spTgt spid="563"/>
                                        </p:tgtEl>
                                        <p:attrNameLst>
                                          <p:attrName>style.visibility</p:attrName>
                                        </p:attrNameLst>
                                      </p:cBhvr>
                                      <p:to>
                                        <p:strVal val="visible"/>
                                      </p:to>
                                    </p:set>
                                    <p:anim calcmode="lin" valueType="num">
                                      <p:cBhvr>
                                        <p:cTn id="25" dur="1000" fill="hold"/>
                                        <p:tgtEl>
                                          <p:spTgt spid="563"/>
                                        </p:tgtEl>
                                        <p:attrNameLst>
                                          <p:attrName>ppt_x</p:attrName>
                                        </p:attrNameLst>
                                      </p:cBhvr>
                                      <p:tavLst>
                                        <p:tav tm="0">
                                          <p:val>
                                            <p:strVal val="#ppt_x"/>
                                          </p:val>
                                        </p:tav>
                                        <p:tav tm="100000">
                                          <p:val>
                                            <p:strVal val="#ppt_x"/>
                                          </p:val>
                                        </p:tav>
                                      </p:tavLst>
                                    </p:anim>
                                    <p:anim calcmode="lin" valueType="num">
                                      <p:cBhvr>
                                        <p:cTn id="26" dur="1000" fill="hold"/>
                                        <p:tgtEl>
                                          <p:spTgt spid="5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61" grpId="2"/>
      <p:bldP build="whole" bldLvl="1" animBg="1" rev="0" advAuto="0" spid="563" grpId="4"/>
      <p:bldP build="whole" bldLvl="1" animBg="1" rev="0" advAuto="0" spid="562" grpId="3"/>
      <p:bldP build="whole" bldLvl="1" animBg="1" rev="0" advAuto="0" spid="560" grpId="1"/>
    </p:bldLst>
  </p:timing>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65" name="Задължения на Асистент Гуверньора"/>
          <p:cNvSpPr txBox="1"/>
          <p:nvPr>
            <p:ph type="title"/>
          </p:nvPr>
        </p:nvSpPr>
        <p:spPr>
          <a:prstGeom prst="rect">
            <a:avLst/>
          </a:prstGeom>
        </p:spPr>
        <p:txBody>
          <a:bodyPr/>
          <a:lstStyle>
            <a:lvl1pPr>
              <a:defRPr b="1"/>
            </a:lvl1pPr>
          </a:lstStyle>
          <a:p>
            <a:pPr/>
            <a:r>
              <a:t>Задължения на Асистент Гуверньора</a:t>
            </a:r>
          </a:p>
        </p:txBody>
      </p:sp>
      <p:sp>
        <p:nvSpPr>
          <p:cNvPr id="566" name="Да посещават редовно и не по-малко от четири пъти годишно клубовете в зоната си, за да обсъдят дейността на клуба, наличните ресурси и възможности."/>
          <p:cNvSpPr txBox="1"/>
          <p:nvPr/>
        </p:nvSpPr>
        <p:spPr>
          <a:xfrm>
            <a:off x="152995" y="1185841"/>
            <a:ext cx="8838010" cy="9671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416718" indent="-416718" algn="just" defTabSz="449580">
              <a:buSzPct val="145000"/>
              <a:buChar char="✓"/>
              <a:defRPr sz="2000">
                <a:solidFill>
                  <a:srgbClr val="000000"/>
                </a:solidFill>
                <a:uFill>
                  <a:solidFill>
                    <a:srgbClr val="000000"/>
                  </a:solidFill>
                </a:uFill>
                <a:latin typeface="Times New Roman"/>
                <a:ea typeface="Times New Roman"/>
                <a:cs typeface="Times New Roman"/>
                <a:sym typeface="Times New Roman"/>
              </a:defRPr>
            </a:lvl1pPr>
          </a:lstStyle>
          <a:p>
            <a:pPr/>
            <a:r>
              <a:t>Да посещават редовно и не по-малко от четири пъти годишно клубовете в зоната си, за да обсъдят дейността на клуба, наличните ресурси и възможности.</a:t>
            </a:r>
          </a:p>
        </p:txBody>
      </p:sp>
      <p:sp>
        <p:nvSpPr>
          <p:cNvPr id="567" name="Мандат на асистент гуверньорите: Асистент гуверньорите се назначават всяка година. Асистент гуверньорите могат да служат за период от три едногодишни мандата. Асистент гуверньорите могат да служат допълнителен период от три едногодишни мандата две години след последния им едногодишен мандат."/>
          <p:cNvSpPr txBox="1"/>
          <p:nvPr/>
        </p:nvSpPr>
        <p:spPr>
          <a:xfrm>
            <a:off x="-1228924" y="2322556"/>
            <a:ext cx="10159539" cy="15513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3" marL="1750218" indent="-416718" algn="just" defTabSz="449580">
              <a:buClr>
                <a:srgbClr val="0076BA"/>
              </a:buClr>
              <a:buSzPct val="145000"/>
              <a:buChar char="★"/>
              <a:defRPr sz="2000">
                <a:solidFill>
                  <a:srgbClr val="000000"/>
                </a:solidFill>
                <a:uFill>
                  <a:solidFill>
                    <a:srgbClr val="000000"/>
                  </a:solidFill>
                </a:uFill>
                <a:latin typeface="Times New Roman"/>
                <a:ea typeface="Times New Roman"/>
                <a:cs typeface="Times New Roman"/>
                <a:sym typeface="Times New Roman"/>
              </a:defRPr>
            </a:pPr>
            <a:r>
              <a:t>Мандат на асистент гуверньорите: Асистент гуверньорите се назначават всяка година. Асистент гуверньорите могат да служат за период от три едногодишни мандата. Асистент гуверньорите могат да служат допълнителен период от три едногодишни мандата две години след последния им едногодишен мандат.</a:t>
            </a:r>
          </a:p>
        </p:txBody>
      </p:sp>
      <p:sp>
        <p:nvSpPr>
          <p:cNvPr id="568" name="Финансова подкрепа: За работата си асистент гуверньорите ползват финансова подкрепа, съгласно Правила за финансова дейност в дистрикта и в рамките на утвърден бюджет"/>
          <p:cNvSpPr txBox="1"/>
          <p:nvPr/>
        </p:nvSpPr>
        <p:spPr>
          <a:xfrm>
            <a:off x="-1228923" y="4043472"/>
            <a:ext cx="10159538" cy="9671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3" marL="1750218" indent="-416718" algn="just" defTabSz="449580">
              <a:buClr>
                <a:srgbClr val="0076BA"/>
              </a:buClr>
              <a:buSzPct val="145000"/>
              <a:buChar char="★"/>
              <a:defRPr sz="2000">
                <a:solidFill>
                  <a:srgbClr val="000000"/>
                </a:solidFill>
                <a:uFill>
                  <a:solidFill>
                    <a:srgbClr val="000000"/>
                  </a:solidFill>
                </a:uFill>
                <a:latin typeface="Times New Roman"/>
                <a:ea typeface="Times New Roman"/>
                <a:cs typeface="Times New Roman"/>
                <a:sym typeface="Times New Roman"/>
              </a:defRPr>
            </a:pPr>
            <a:r>
              <a:t>Финансова подкрепа: За работата си асистент гуверньорите ползват финансова подкрепа, съгласно Правила за финансова дейност в дистрикта и в рамките на утвърден бюджет</a:t>
            </a:r>
          </a:p>
        </p:txBody>
      </p:sp>
      <p:sp>
        <p:nvSpPr>
          <p:cNvPr id="569" name="Дистрикт Гуверньорът е офицер на Ротари и той работи за постигането на целите на Ротари Интернешънъл и фондация Ротари."/>
          <p:cNvSpPr txBox="1"/>
          <p:nvPr/>
        </p:nvSpPr>
        <p:spPr>
          <a:xfrm>
            <a:off x="442335" y="5180187"/>
            <a:ext cx="8640330" cy="6750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ctr" defTabSz="457200">
              <a:defRPr b="1" sz="2000">
                <a:solidFill>
                  <a:srgbClr val="EE220C"/>
                </a:solidFill>
                <a:latin typeface="Times New Roman"/>
                <a:ea typeface="Times New Roman"/>
                <a:cs typeface="Times New Roman"/>
                <a:sym typeface="Times New Roman"/>
              </a:defRPr>
            </a:lvl1pPr>
          </a:lstStyle>
          <a:p>
            <a:pPr/>
            <a:r>
              <a:t>Дистрикт Гуверньорът е офицер на Ротари и той работи за постигането на целите на Ротари Интернешънъл и фондация Ротари.</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566"/>
                                        </p:tgtEl>
                                        <p:attrNameLst>
                                          <p:attrName>style.visibility</p:attrName>
                                        </p:attrNameLst>
                                      </p:cBhvr>
                                      <p:to>
                                        <p:strVal val="visible"/>
                                      </p:to>
                                    </p:set>
                                    <p:anim calcmode="lin" valueType="num">
                                      <p:cBhvr>
                                        <p:cTn id="7" dur="1000" fill="hold"/>
                                        <p:tgtEl>
                                          <p:spTgt spid="566"/>
                                        </p:tgtEl>
                                        <p:attrNameLst>
                                          <p:attrName>ppt_x</p:attrName>
                                        </p:attrNameLst>
                                      </p:cBhvr>
                                      <p:tavLst>
                                        <p:tav tm="0">
                                          <p:val>
                                            <p:strVal val="#ppt_x"/>
                                          </p:val>
                                        </p:tav>
                                        <p:tav tm="100000">
                                          <p:val>
                                            <p:strVal val="#ppt_x"/>
                                          </p:val>
                                        </p:tav>
                                      </p:tavLst>
                                    </p:anim>
                                    <p:anim calcmode="lin" valueType="num">
                                      <p:cBhvr>
                                        <p:cTn id="8" dur="1000" fill="hold"/>
                                        <p:tgtEl>
                                          <p:spTgt spid="56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9" presetID="2" grpId="2" fill="hold">
                                  <p:stCondLst>
                                    <p:cond delay="0"/>
                                  </p:stCondLst>
                                  <p:iterate type="el" backwards="0">
                                    <p:tmAbs val="0"/>
                                  </p:iterate>
                                  <p:childTnLst>
                                    <p:set>
                                      <p:cBhvr>
                                        <p:cTn id="12" fill="hold"/>
                                        <p:tgtEl>
                                          <p:spTgt spid="567"/>
                                        </p:tgtEl>
                                        <p:attrNameLst>
                                          <p:attrName>style.visibility</p:attrName>
                                        </p:attrNameLst>
                                      </p:cBhvr>
                                      <p:to>
                                        <p:strVal val="visible"/>
                                      </p:to>
                                    </p:set>
                                    <p:anim calcmode="lin" valueType="num">
                                      <p:cBhvr>
                                        <p:cTn id="13" dur="1000" fill="hold"/>
                                        <p:tgtEl>
                                          <p:spTgt spid="567"/>
                                        </p:tgtEl>
                                        <p:attrNameLst>
                                          <p:attrName>ppt_x</p:attrName>
                                        </p:attrNameLst>
                                      </p:cBhvr>
                                      <p:tavLst>
                                        <p:tav tm="0">
                                          <p:val>
                                            <p:strVal val="0-#ppt_w/2"/>
                                          </p:val>
                                        </p:tav>
                                        <p:tav tm="100000">
                                          <p:val>
                                            <p:strVal val="#ppt_x"/>
                                          </p:val>
                                        </p:tav>
                                      </p:tavLst>
                                    </p:anim>
                                    <p:anim calcmode="lin" valueType="num">
                                      <p:cBhvr>
                                        <p:cTn id="14" dur="1000" fill="hold"/>
                                        <p:tgtEl>
                                          <p:spTgt spid="567"/>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3" presetID="2" grpId="3" fill="hold">
                                  <p:stCondLst>
                                    <p:cond delay="0"/>
                                  </p:stCondLst>
                                  <p:iterate type="el" backwards="0">
                                    <p:tmAbs val="0"/>
                                  </p:iterate>
                                  <p:childTnLst>
                                    <p:set>
                                      <p:cBhvr>
                                        <p:cTn id="18" fill="hold"/>
                                        <p:tgtEl>
                                          <p:spTgt spid="568"/>
                                        </p:tgtEl>
                                        <p:attrNameLst>
                                          <p:attrName>style.visibility</p:attrName>
                                        </p:attrNameLst>
                                      </p:cBhvr>
                                      <p:to>
                                        <p:strVal val="visible"/>
                                      </p:to>
                                    </p:set>
                                    <p:anim calcmode="lin" valueType="num">
                                      <p:cBhvr>
                                        <p:cTn id="19" dur="1000" fill="hold"/>
                                        <p:tgtEl>
                                          <p:spTgt spid="568"/>
                                        </p:tgtEl>
                                        <p:attrNameLst>
                                          <p:attrName>ppt_x</p:attrName>
                                        </p:attrNameLst>
                                      </p:cBhvr>
                                      <p:tavLst>
                                        <p:tav tm="0">
                                          <p:val>
                                            <p:strVal val="1+#ppt_w/2"/>
                                          </p:val>
                                        </p:tav>
                                        <p:tav tm="100000">
                                          <p:val>
                                            <p:strVal val="#ppt_x"/>
                                          </p:val>
                                        </p:tav>
                                      </p:tavLst>
                                    </p:anim>
                                    <p:anim calcmode="lin" valueType="num">
                                      <p:cBhvr>
                                        <p:cTn id="20" dur="1000" fill="hold"/>
                                        <p:tgtEl>
                                          <p:spTgt spid="568"/>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ID="9" grpId="4" fill="hold">
                                  <p:stCondLst>
                                    <p:cond delay="0"/>
                                  </p:stCondLst>
                                  <p:iterate type="el" backwards="0">
                                    <p:tmAbs val="0"/>
                                  </p:iterate>
                                  <p:childTnLst>
                                    <p:set>
                                      <p:cBhvr>
                                        <p:cTn id="24" fill="hold"/>
                                        <p:tgtEl>
                                          <p:spTgt spid="569"/>
                                        </p:tgtEl>
                                        <p:attrNameLst>
                                          <p:attrName>style.visibility</p:attrName>
                                        </p:attrNameLst>
                                      </p:cBhvr>
                                      <p:to>
                                        <p:strVal val="visible"/>
                                      </p:to>
                                    </p:set>
                                    <p:animEffect filter="dissolve" transition="in">
                                      <p:cBhvr>
                                        <p:cTn id="25" dur="1500"/>
                                        <p:tgtEl>
                                          <p:spTgt spid="5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67" grpId="2"/>
      <p:bldP build="whole" bldLvl="1" animBg="1" rev="0" advAuto="0" spid="568" grpId="3"/>
      <p:bldP build="whole" bldLvl="1" animBg="1" rev="0" advAuto="0" spid="569" grpId="4"/>
      <p:bldP build="whole" bldLvl="1" animBg="1" rev="0" advAuto="0" spid="566" grpId="1"/>
    </p:bldLst>
  </p:timing>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71" name="IMG_8874.jpg" descr="IMG_8874.jpg"/>
          <p:cNvPicPr>
            <a:picLocks noChangeAspect="1"/>
          </p:cNvPicPr>
          <p:nvPr/>
        </p:nvPicPr>
        <p:blipFill>
          <a:blip r:embed="rId2">
            <a:extLst/>
          </a:blip>
          <a:stretch>
            <a:fillRect/>
          </a:stretch>
        </p:blipFill>
        <p:spPr>
          <a:xfrm>
            <a:off x="-19050" y="687122"/>
            <a:ext cx="9182100" cy="5483755"/>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Template DTeamPresentationsSliven">
  <a:themeElements>
    <a:clrScheme name="Template DTeamPresentationsSliven">
      <a:dk1>
        <a:srgbClr val="FFFFFF"/>
      </a:dk1>
      <a:lt1>
        <a:srgbClr val="958D85"/>
      </a:lt1>
      <a:dk2>
        <a:srgbClr val="A7A7A7"/>
      </a:dk2>
      <a:lt2>
        <a:srgbClr val="535353"/>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FF00FF"/>
      </a:folHlink>
    </a:clrScheme>
    <a:fontScheme name="Template DTeamPresentationsSliven">
      <a:majorFont>
        <a:latin typeface="Helvetica"/>
        <a:ea typeface="Helvetica"/>
        <a:cs typeface="Helvetica"/>
      </a:majorFont>
      <a:minorFont>
        <a:latin typeface="Arial"/>
        <a:ea typeface="Arial"/>
        <a:cs typeface="Arial"/>
      </a:minorFont>
    </a:fontScheme>
    <a:fmtScheme name="Template DTeamPresentationsSlive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958D85"/>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958D85"/>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Template DTeamPresentationsSliven">
  <a:themeElements>
    <a:clrScheme name="Template DTeamPresentationsSliven">
      <a:dk1>
        <a:srgbClr val="000000"/>
      </a:dk1>
      <a:lt1>
        <a:srgbClr val="FFFFFF"/>
      </a:lt1>
      <a:dk2>
        <a:srgbClr val="A7A7A7"/>
      </a:dk2>
      <a:lt2>
        <a:srgbClr val="535353"/>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FF00FF"/>
      </a:folHlink>
    </a:clrScheme>
    <a:fontScheme name="Template DTeamPresentationsSliven">
      <a:majorFont>
        <a:latin typeface="Helvetica"/>
        <a:ea typeface="Helvetica"/>
        <a:cs typeface="Helvetica"/>
      </a:majorFont>
      <a:minorFont>
        <a:latin typeface="Arial"/>
        <a:ea typeface="Arial"/>
        <a:cs typeface="Arial"/>
      </a:minorFont>
    </a:fontScheme>
    <a:fmtScheme name="Template DTeamPresentationsSlive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958D85"/>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958D85"/>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