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700" r:id="rId1"/>
    <p:sldMasterId id="2147483664" r:id="rId2"/>
    <p:sldMasterId id="2147483688" r:id="rId3"/>
    <p:sldMasterId id="2147483936" r:id="rId4"/>
  </p:sldMasterIdLst>
  <p:notesMasterIdLst>
    <p:notesMasterId r:id="rId26"/>
  </p:notesMasterIdLst>
  <p:handoutMasterIdLst>
    <p:handoutMasterId r:id="rId27"/>
  </p:handoutMasterIdLst>
  <p:sldIdLst>
    <p:sldId id="361" r:id="rId5"/>
    <p:sldId id="405" r:id="rId6"/>
    <p:sldId id="424" r:id="rId7"/>
    <p:sldId id="408" r:id="rId8"/>
    <p:sldId id="420" r:id="rId9"/>
    <p:sldId id="407" r:id="rId10"/>
    <p:sldId id="425" r:id="rId11"/>
    <p:sldId id="427" r:id="rId12"/>
    <p:sldId id="432" r:id="rId13"/>
    <p:sldId id="428" r:id="rId14"/>
    <p:sldId id="429" r:id="rId15"/>
    <p:sldId id="430" r:id="rId16"/>
    <p:sldId id="431" r:id="rId17"/>
    <p:sldId id="433" r:id="rId18"/>
    <p:sldId id="436" r:id="rId19"/>
    <p:sldId id="423" r:id="rId20"/>
    <p:sldId id="434" r:id="rId21"/>
    <p:sldId id="435" r:id="rId22"/>
    <p:sldId id="421" r:id="rId23"/>
    <p:sldId id="437" r:id="rId24"/>
    <p:sldId id="422" r:id="rId25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ヒラギノ角ゴ Pro W3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ヒラギノ角ゴ Pro W3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ヒラギノ角ゴ Pro W3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ヒラギノ角ゴ Pro W3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ヒラギノ角ゴ Pro W3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ヒラギノ角ゴ Pro W3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ヒラギノ角ゴ Pro W3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ヒラギノ角ゴ Pro W3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ヒラギノ角ゴ Pro W3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hiddenSlides="1"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58585A"/>
    <a:srgbClr val="005DAA"/>
    <a:srgbClr val="FF7600"/>
    <a:srgbClr val="D91B5C"/>
    <a:srgbClr val="872175"/>
    <a:srgbClr val="009999"/>
    <a:srgbClr val="00AEEF"/>
    <a:srgbClr val="01B4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9947" autoAdjust="0"/>
    <p:restoredTop sz="82701" autoAdjust="0"/>
  </p:normalViewPr>
  <p:slideViewPr>
    <p:cSldViewPr>
      <p:cViewPr>
        <p:scale>
          <a:sx n="75" d="100"/>
          <a:sy n="75" d="100"/>
        </p:scale>
        <p:origin x="560" y="560"/>
      </p:cViewPr>
      <p:guideLst>
        <p:guide orient="horz" pos="2160"/>
        <p:guide pos="2880"/>
      </p:guideLst>
    </p:cSldViewPr>
  </p:slideViewPr>
  <p:outlineViewPr>
    <p:cViewPr>
      <p:scale>
        <a:sx n="75" d="100"/>
        <a:sy n="75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59" d="100"/>
          <a:sy n="159" d="100"/>
        </p:scale>
        <p:origin x="-6480" y="-104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20" Type="http://schemas.openxmlformats.org/officeDocument/2006/relationships/slide" Target="slides/slide16.xml"/><Relationship Id="rId21" Type="http://schemas.openxmlformats.org/officeDocument/2006/relationships/slide" Target="slides/slide17.xml"/><Relationship Id="rId22" Type="http://schemas.openxmlformats.org/officeDocument/2006/relationships/slide" Target="slides/slide18.xml"/><Relationship Id="rId23" Type="http://schemas.openxmlformats.org/officeDocument/2006/relationships/slide" Target="slides/slide19.xml"/><Relationship Id="rId24" Type="http://schemas.openxmlformats.org/officeDocument/2006/relationships/slide" Target="slides/slide20.xml"/><Relationship Id="rId25" Type="http://schemas.openxmlformats.org/officeDocument/2006/relationships/slide" Target="slides/slide21.xml"/><Relationship Id="rId26" Type="http://schemas.openxmlformats.org/officeDocument/2006/relationships/notesMaster" Target="notesMasters/notesMaster1.xml"/><Relationship Id="rId27" Type="http://schemas.openxmlformats.org/officeDocument/2006/relationships/handoutMaster" Target="handoutMasters/handoutMaster1.xml"/><Relationship Id="rId28" Type="http://schemas.openxmlformats.org/officeDocument/2006/relationships/presProps" Target="presProps.xml"/><Relationship Id="rId29" Type="http://schemas.openxmlformats.org/officeDocument/2006/relationships/viewProps" Target="viewProps.xml"/><Relationship Id="rId30" Type="http://schemas.openxmlformats.org/officeDocument/2006/relationships/theme" Target="theme/theme1.xml"/><Relationship Id="rId31" Type="http://schemas.openxmlformats.org/officeDocument/2006/relationships/tableStyles" Target="tableStyles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<Relationship Id="rId13" Type="http://schemas.openxmlformats.org/officeDocument/2006/relationships/slide" Target="slides/slide9.xml"/><Relationship Id="rId14" Type="http://schemas.openxmlformats.org/officeDocument/2006/relationships/slide" Target="slides/slide10.xml"/><Relationship Id="rId15" Type="http://schemas.openxmlformats.org/officeDocument/2006/relationships/slide" Target="slides/slide11.xml"/><Relationship Id="rId16" Type="http://schemas.openxmlformats.org/officeDocument/2006/relationships/slide" Target="slides/slide12.xml"/><Relationship Id="rId17" Type="http://schemas.openxmlformats.org/officeDocument/2006/relationships/slide" Target="slides/slide13.xml"/><Relationship Id="rId18" Type="http://schemas.openxmlformats.org/officeDocument/2006/relationships/slide" Target="slides/slide14.xml"/><Relationship Id="rId19" Type="http://schemas.openxmlformats.org/officeDocument/2006/relationships/slide" Target="slides/slide15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 eaLnBrk="0" hangingPunct="0">
              <a:defRPr sz="1200">
                <a:latin typeface="Arial" pitchFamily="-107" charset="0"/>
                <a:ea typeface="ヒラギノ角ゴ Pro W3" pitchFamily="-107" charset="-128"/>
                <a:cs typeface="ヒラギノ角ゴ Pro W3" pitchFamily="-107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200">
                <a:latin typeface="Arial" pitchFamily="-107" charset="0"/>
                <a:ea typeface="ヒラギノ角ゴ Pro W3" pitchFamily="-107" charset="-128"/>
                <a:cs typeface="ヒラギノ角ゴ Pro W3" pitchFamily="-107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 eaLnBrk="0" hangingPunct="0">
              <a:defRPr sz="1200">
                <a:latin typeface="Arial" pitchFamily="-107" charset="0"/>
                <a:ea typeface="ヒラギノ角ゴ Pro W3" pitchFamily="-107" charset="-128"/>
                <a:cs typeface="ヒラギノ角ゴ Pro W3" pitchFamily="-107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200"/>
            </a:lvl1pPr>
          </a:lstStyle>
          <a:p>
            <a:fld id="{F7CEF413-430D-C94B-92C5-A2C7A1954C3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61055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 eaLnBrk="0" hangingPunct="0">
              <a:defRPr sz="1200">
                <a:latin typeface="Arial" pitchFamily="-107" charset="0"/>
                <a:ea typeface="ヒラギノ角ゴ Pro W3" pitchFamily="-107" charset="-128"/>
                <a:cs typeface="ヒラギノ角ゴ Pro W3" pitchFamily="-107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200">
                <a:latin typeface="Arial" pitchFamily="-107" charset="0"/>
                <a:ea typeface="ヒラギノ角ゴ Pro W3" pitchFamily="-107" charset="-128"/>
                <a:cs typeface="ヒラギノ角ゴ Pro W3" pitchFamily="-107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37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038" y="4416425"/>
            <a:ext cx="5140325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 eaLnBrk="0" hangingPunct="0">
              <a:defRPr sz="1200">
                <a:latin typeface="Arial" pitchFamily="-107" charset="0"/>
                <a:ea typeface="ヒラギノ角ゴ Pro W3" pitchFamily="-107" charset="-128"/>
                <a:cs typeface="ヒラギノ角ゴ Pro W3" pitchFamily="-107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200"/>
            </a:lvl1pPr>
          </a:lstStyle>
          <a:p>
            <a:fld id="{A7D4DCC0-82A2-A842-97AF-E3B2CEF4D44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03394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ヒラギノ角ゴ Pro W3" pitchFamily="-107" charset="-128"/>
        <a:cs typeface="ヒラギノ角ゴ Pro W3" pitchFamily="-107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ヒラギノ角ゴ Pro W3" pitchFamily="-107" charset="-128"/>
        <a:cs typeface="ヒラギノ角ゴ Pro W3" pitchFamily="-107" charset="-128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ヒラギノ角ゴ Pro W3" pitchFamily="-107" charset="-128"/>
        <a:cs typeface="ヒラギノ角ゴ Pro W3" pitchFamily="-107" charset="-128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ヒラギノ角ゴ Pro W3" pitchFamily="-107" charset="-128"/>
        <a:cs typeface="ヒラギノ角ゴ Pro W3" pitchFamily="-107" charset="-128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ヒラギノ角ゴ Pro W3" pitchFamily="-107" charset="-128"/>
        <a:cs typeface="ヒラギノ角ゴ Pro W3" pitchFamily="-107" charset="-128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9pPr>
          </a:lstStyle>
          <a:p>
            <a:pPr>
              <a:spcBef>
                <a:spcPct val="0"/>
              </a:spcBef>
            </a:pPr>
            <a:fld id="{5E86FC8F-4216-5B42-875F-9EC47075ADC4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lvl="0"/>
            <a:endParaRPr lang="en-US" sz="1200" kern="1200" dirty="0">
              <a:solidFill>
                <a:schemeClr val="tx1"/>
              </a:solidFill>
              <a:effectLst/>
              <a:latin typeface="Arial" pitchFamily="-107" charset="0"/>
              <a:ea typeface="ヒラギノ角ゴ Pro W3" pitchFamily="-107" charset="-128"/>
              <a:cs typeface="ヒラギノ角ゴ Pro W3" pitchFamily="-10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566509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92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defTabSz="930275" eaLnBrk="1" hangingPunct="1">
              <a:spcBef>
                <a:spcPct val="0"/>
              </a:spcBef>
            </a:pPr>
            <a:endParaRPr lang="en-US" altLang="en-US">
              <a:latin typeface="Arial" charset="0"/>
              <a:ea typeface="ヒラギノ角ゴ Pro W3" charset="-128"/>
              <a:cs typeface="ヒラギノ角ゴ Pro W3" charset="-128"/>
            </a:endParaRPr>
          </a:p>
        </p:txBody>
      </p:sp>
      <p:sp>
        <p:nvSpPr>
          <p:cNvPr id="1392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9pPr>
          </a:lstStyle>
          <a:p>
            <a:pPr>
              <a:spcBef>
                <a:spcPct val="0"/>
              </a:spcBef>
            </a:pPr>
            <a:fld id="{97A0DBF5-A494-984F-B046-D55BFEBA5A80}" type="slidenum">
              <a:rPr lang="en-US" altLang="en-US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10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13849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02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 altLang="en-US">
              <a:latin typeface="Arial" charset="0"/>
              <a:ea typeface="ヒラギノ角ゴ Pro W3" charset="-128"/>
              <a:cs typeface="ヒラギノ角ゴ Pro W3" charset="-128"/>
            </a:endParaRPr>
          </a:p>
        </p:txBody>
      </p:sp>
      <p:sp>
        <p:nvSpPr>
          <p:cNvPr id="1402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9pPr>
          </a:lstStyle>
          <a:p>
            <a:pPr>
              <a:spcBef>
                <a:spcPct val="0"/>
              </a:spcBef>
            </a:pPr>
            <a:fld id="{E6FBE55E-8EFD-BE4E-AFBA-74433E8CB68F}" type="slidenum">
              <a:rPr lang="en-US" altLang="en-US"/>
              <a:pPr>
                <a:spcBef>
                  <a:spcPct val="0"/>
                </a:spcBef>
              </a:pPr>
              <a:t>11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746594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13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 altLang="en-US">
              <a:latin typeface="Arial" charset="0"/>
              <a:ea typeface="ヒラギノ角ゴ Pro W3" charset="-128"/>
              <a:cs typeface="ヒラギノ角ゴ Pro W3" charset="-128"/>
            </a:endParaRPr>
          </a:p>
        </p:txBody>
      </p:sp>
      <p:sp>
        <p:nvSpPr>
          <p:cNvPr id="1413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9pPr>
          </a:lstStyle>
          <a:p>
            <a:pPr>
              <a:spcBef>
                <a:spcPct val="0"/>
              </a:spcBef>
            </a:pPr>
            <a:fld id="{B94927DD-94D4-B140-93CA-C20EA05F7569}" type="slidenum">
              <a:rPr lang="en-US" altLang="en-US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12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8243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23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 altLang="en-US">
              <a:latin typeface="Arial" charset="0"/>
              <a:ea typeface="ヒラギノ角ゴ Pro W3" charset="-128"/>
              <a:cs typeface="ヒラギノ角ゴ Pro W3" charset="-128"/>
            </a:endParaRPr>
          </a:p>
        </p:txBody>
      </p:sp>
      <p:sp>
        <p:nvSpPr>
          <p:cNvPr id="1423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9pPr>
          </a:lstStyle>
          <a:p>
            <a:pPr>
              <a:spcBef>
                <a:spcPct val="0"/>
              </a:spcBef>
            </a:pPr>
            <a:fld id="{CEB7A575-73B2-FB45-B617-1C4A88BAF908}" type="slidenum">
              <a:rPr lang="en-US" altLang="en-US"/>
              <a:pPr>
                <a:spcBef>
                  <a:spcPct val="0"/>
                </a:spcBef>
              </a:pPr>
              <a:t>13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0426565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61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 altLang="en-US">
              <a:latin typeface="Arial" charset="0"/>
              <a:ea typeface="ヒラギノ角ゴ Pro W3" charset="-128"/>
              <a:cs typeface="ヒラギノ角ゴ Pro W3" charset="-128"/>
            </a:endParaRPr>
          </a:p>
        </p:txBody>
      </p:sp>
      <p:sp>
        <p:nvSpPr>
          <p:cNvPr id="1361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9pPr>
          </a:lstStyle>
          <a:p>
            <a:pPr>
              <a:spcBef>
                <a:spcPct val="0"/>
              </a:spcBef>
            </a:pPr>
            <a:fld id="{8D096623-9B60-6046-B892-042D002C6814}" type="slidenum">
              <a:rPr lang="en-US" altLang="en-US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14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82321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61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 altLang="en-US">
              <a:latin typeface="Arial" charset="0"/>
              <a:ea typeface="ヒラギノ角ゴ Pro W3" charset="-128"/>
              <a:cs typeface="ヒラギノ角ゴ Pro W3" charset="-128"/>
            </a:endParaRPr>
          </a:p>
        </p:txBody>
      </p:sp>
      <p:sp>
        <p:nvSpPr>
          <p:cNvPr id="1361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9pPr>
          </a:lstStyle>
          <a:p>
            <a:pPr>
              <a:spcBef>
                <a:spcPct val="0"/>
              </a:spcBef>
            </a:pPr>
            <a:fld id="{8D096623-9B60-6046-B892-042D002C6814}" type="slidenum">
              <a:rPr lang="en-US" altLang="en-US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15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729293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bg-BG" altLang="en-US" dirty="0">
              <a:latin typeface="Arial" charset="0"/>
              <a:ea typeface="ヒラギノ角ゴ Pro W3" charset="-128"/>
            </a:endParaRPr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9pPr>
          </a:lstStyle>
          <a:p>
            <a:pPr>
              <a:spcBef>
                <a:spcPct val="0"/>
              </a:spcBef>
            </a:pPr>
            <a:fld id="{6FCC4269-0972-484A-9824-D0D37097E774}" type="slidenum">
              <a:rPr lang="en-US" altLang="en-US"/>
              <a:pPr>
                <a:spcBef>
                  <a:spcPct val="0"/>
                </a:spcBef>
              </a:pPr>
              <a:t>16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4888326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bg-BG" altLang="en-US" dirty="0">
              <a:latin typeface="Arial" charset="0"/>
              <a:ea typeface="ヒラギノ角ゴ Pro W3" charset="-128"/>
            </a:endParaRPr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9pPr>
          </a:lstStyle>
          <a:p>
            <a:pPr>
              <a:spcBef>
                <a:spcPct val="0"/>
              </a:spcBef>
            </a:pPr>
            <a:fld id="{6FCC4269-0972-484A-9824-D0D37097E774}" type="slidenum">
              <a:rPr lang="en-US" altLang="en-US"/>
              <a:pPr>
                <a:spcBef>
                  <a:spcPct val="0"/>
                </a:spcBef>
              </a:pPr>
              <a:t>17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7360809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bg-BG" altLang="en-US" dirty="0">
              <a:latin typeface="Arial" charset="0"/>
              <a:ea typeface="ヒラギノ角ゴ Pro W3" charset="-128"/>
            </a:endParaRPr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9pPr>
          </a:lstStyle>
          <a:p>
            <a:pPr>
              <a:spcBef>
                <a:spcPct val="0"/>
              </a:spcBef>
            </a:pPr>
            <a:fld id="{6FCC4269-0972-484A-9824-D0D37097E774}" type="slidenum">
              <a:rPr lang="en-US" altLang="en-US"/>
              <a:pPr>
                <a:spcBef>
                  <a:spcPct val="0"/>
                </a:spcBef>
              </a:pPr>
              <a:t>18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099249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bg-BG" altLang="bg-BG">
              <a:latin typeface="Arial" charset="0"/>
              <a:ea typeface="ヒラギノ角ゴ Pro W3" charset="-128"/>
            </a:endParaRPr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1pPr>
            <a:lvl2pPr marL="742950" indent="-28575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2pPr>
            <a:lvl3pPr marL="11430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3pPr>
            <a:lvl4pPr marL="16002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4pPr>
            <a:lvl5pPr marL="20574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9pPr>
          </a:lstStyle>
          <a:p>
            <a:pPr>
              <a:spcBef>
                <a:spcPct val="0"/>
              </a:spcBef>
            </a:pPr>
            <a:fld id="{AA6ABD53-7064-AC4C-8139-68C813693F84}" type="slidenum">
              <a:rPr lang="en-US" altLang="bg-BG"/>
              <a:pPr>
                <a:spcBef>
                  <a:spcPct val="0"/>
                </a:spcBef>
              </a:pPr>
              <a:t>19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10947306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r>
              <a:rPr lang="bg-BG" altLang="en-US" dirty="0" smtClean="0">
                <a:latin typeface="Arial" charset="0"/>
                <a:ea typeface="ヒラギノ角ゴ Pro W3" charset="-128"/>
              </a:rPr>
              <a:t>Тук ще говоря за това, че през годината като секретари ще</a:t>
            </a:r>
            <a:r>
              <a:rPr lang="bg-BG" altLang="en-US" baseline="0" dirty="0" smtClean="0">
                <a:latin typeface="Arial" charset="0"/>
                <a:ea typeface="ヒラギノ角ゴ Pro W3" charset="-128"/>
              </a:rPr>
              <a:t> трябва да съчетават работа, семейство, приятели, хоби и секретарската работа</a:t>
            </a:r>
          </a:p>
          <a:p>
            <a:endParaRPr lang="bg-BG" altLang="en-US" baseline="0" dirty="0" smtClean="0">
              <a:latin typeface="Arial" charset="0"/>
              <a:ea typeface="ヒラギノ角ゴ Pro W3" charset="-128"/>
            </a:endParaRPr>
          </a:p>
          <a:p>
            <a:r>
              <a:rPr lang="bg-BG" altLang="en-US" baseline="0" dirty="0" smtClean="0">
                <a:latin typeface="Arial" charset="0"/>
                <a:ea typeface="ヒラギノ角ゴ Pro W3" charset="-128"/>
              </a:rPr>
              <a:t>Може и без него, но мисля че картинката е </a:t>
            </a:r>
            <a:r>
              <a:rPr lang="bg-BG" altLang="en-US" baseline="0" dirty="0" err="1" smtClean="0">
                <a:latin typeface="Arial" charset="0"/>
                <a:ea typeface="ヒラギノ角ゴ Pro W3" charset="-128"/>
              </a:rPr>
              <a:t>забавана</a:t>
            </a:r>
            <a:r>
              <a:rPr lang="bg-BG" altLang="en-US" baseline="0" dirty="0" smtClean="0">
                <a:latin typeface="Arial" charset="0"/>
                <a:ea typeface="ヒラギノ角ゴ Pro W3" charset="-128"/>
              </a:rPr>
              <a:t> и мога да направя прехода към това че РКЦ е инструмент който ще помогне да си планират работата и да </a:t>
            </a:r>
            <a:r>
              <a:rPr lang="bg-BG" altLang="en-US" baseline="0" smtClean="0">
                <a:latin typeface="Arial" charset="0"/>
                <a:ea typeface="ヒラギノ角ゴ Pro W3" charset="-128"/>
              </a:rPr>
              <a:t>следят резултатите </a:t>
            </a:r>
            <a:endParaRPr lang="bg-BG" altLang="en-US" dirty="0">
              <a:latin typeface="Arial" charset="0"/>
              <a:ea typeface="ヒラギノ角ゴ Pro W3" charset="-128"/>
            </a:endParaRPr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9pPr>
          </a:lstStyle>
          <a:p>
            <a:pPr>
              <a:spcBef>
                <a:spcPct val="0"/>
              </a:spcBef>
            </a:pPr>
            <a:fld id="{966D84B5-208B-4240-99BB-255EBDAC891C}" type="slidenum">
              <a:rPr lang="en-US" altLang="en-US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5876481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r>
              <a:rPr lang="bg-BG" altLang="bg-BG" dirty="0" smtClean="0">
                <a:latin typeface="Arial" charset="0"/>
                <a:ea typeface="ヒラギノ角ゴ Pro W3" charset="-128"/>
              </a:rPr>
              <a:t>Този слайд</a:t>
            </a:r>
            <a:r>
              <a:rPr lang="bg-BG" altLang="bg-BG" baseline="0" dirty="0" smtClean="0">
                <a:latin typeface="Arial" charset="0"/>
                <a:ea typeface="ヒラギノ角ゴ Pro W3" charset="-128"/>
              </a:rPr>
              <a:t> искам да го коментираме</a:t>
            </a:r>
            <a:endParaRPr lang="bg-BG" altLang="bg-BG" dirty="0">
              <a:latin typeface="Arial" charset="0"/>
              <a:ea typeface="ヒラギノ角ゴ Pro W3" charset="-128"/>
            </a:endParaRPr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1pPr>
            <a:lvl2pPr marL="742950" indent="-28575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2pPr>
            <a:lvl3pPr marL="11430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3pPr>
            <a:lvl4pPr marL="16002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4pPr>
            <a:lvl5pPr marL="20574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9pPr>
          </a:lstStyle>
          <a:p>
            <a:pPr>
              <a:spcBef>
                <a:spcPct val="0"/>
              </a:spcBef>
            </a:pPr>
            <a:fld id="{AA6ABD53-7064-AC4C-8139-68C813693F84}" type="slidenum">
              <a:rPr lang="en-US" altLang="bg-BG"/>
              <a:pPr>
                <a:spcBef>
                  <a:spcPct val="0"/>
                </a:spcBef>
              </a:pPr>
              <a:t>20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152909625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bg-BG" altLang="bg-BG" dirty="0">
              <a:latin typeface="Arial" charset="0"/>
              <a:ea typeface="ヒラギノ角ゴ Pro W3" charset="-128"/>
            </a:endParaRPr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1pPr>
            <a:lvl2pPr marL="742950" indent="-28575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2pPr>
            <a:lvl3pPr marL="11430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3pPr>
            <a:lvl4pPr marL="16002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4pPr>
            <a:lvl5pPr marL="20574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9pPr>
          </a:lstStyle>
          <a:p>
            <a:pPr>
              <a:spcBef>
                <a:spcPct val="0"/>
              </a:spcBef>
            </a:pPr>
            <a:fld id="{A9122F65-4722-1F4E-A9C1-C6DAD528D125}" type="slidenum">
              <a:rPr lang="en-US" altLang="bg-BG"/>
              <a:pPr>
                <a:spcBef>
                  <a:spcPct val="0"/>
                </a:spcBef>
              </a:pPr>
              <a:t>21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16330460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bg-BG" altLang="en-US" dirty="0">
              <a:latin typeface="Arial" charset="0"/>
              <a:ea typeface="ヒラギノ角ゴ Pro W3" charset="-128"/>
            </a:endParaRPr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9pPr>
          </a:lstStyle>
          <a:p>
            <a:pPr>
              <a:spcBef>
                <a:spcPct val="0"/>
              </a:spcBef>
            </a:pPr>
            <a:fld id="{966D84B5-208B-4240-99BB-255EBDAC891C}" type="slidenum">
              <a:rPr lang="en-US" altLang="en-US"/>
              <a:pPr>
                <a:spcBef>
                  <a:spcPct val="0"/>
                </a:spcBef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210010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bg-BG" altLang="bg-BG" dirty="0">
              <a:latin typeface="Arial" charset="0"/>
              <a:ea typeface="ヒラギノ角ゴ Pro W3" charset="-128"/>
            </a:endParaRPr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1pPr>
            <a:lvl2pPr marL="742950" indent="-28575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2pPr>
            <a:lvl3pPr marL="11430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3pPr>
            <a:lvl4pPr marL="16002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4pPr>
            <a:lvl5pPr marL="20574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9pPr>
          </a:lstStyle>
          <a:p>
            <a:pPr>
              <a:spcBef>
                <a:spcPct val="0"/>
              </a:spcBef>
            </a:pPr>
            <a:fld id="{74A8D185-F47E-BB4A-846C-9ED1DA9B2FA2}" type="slidenum">
              <a:rPr lang="en-US" altLang="bg-BG"/>
              <a:pPr>
                <a:spcBef>
                  <a:spcPct val="0"/>
                </a:spcBef>
              </a:pPr>
              <a:t>4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11116713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r>
              <a:rPr lang="bg-BG" altLang="bg-BG" smtClean="0">
                <a:latin typeface="Arial" charset="0"/>
                <a:ea typeface="ヒラギノ角ゴ Pro W3" charset="-128"/>
              </a:rPr>
              <a:t>Това</a:t>
            </a:r>
            <a:r>
              <a:rPr lang="bg-BG" altLang="bg-BG" baseline="0" smtClean="0">
                <a:latin typeface="Arial" charset="0"/>
                <a:ea typeface="ヒラギノ角ゴ Pro W3" charset="-128"/>
              </a:rPr>
              <a:t> е вторият ти слайд</a:t>
            </a:r>
            <a:endParaRPr lang="bg-BG" altLang="bg-BG" dirty="0">
              <a:latin typeface="Arial" charset="0"/>
              <a:ea typeface="ヒラギノ角ゴ Pro W3" charset="-128"/>
            </a:endParaRPr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1pPr>
            <a:lvl2pPr marL="742950" indent="-28575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2pPr>
            <a:lvl3pPr marL="11430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3pPr>
            <a:lvl4pPr marL="16002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4pPr>
            <a:lvl5pPr marL="20574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9pPr>
          </a:lstStyle>
          <a:p>
            <a:pPr>
              <a:spcBef>
                <a:spcPct val="0"/>
              </a:spcBef>
            </a:pPr>
            <a:fld id="{FB2A2F46-661B-994B-8DC2-60435331CB35}" type="slidenum">
              <a:rPr lang="en-US" altLang="bg-BG"/>
              <a:pPr>
                <a:spcBef>
                  <a:spcPct val="0"/>
                </a:spcBef>
              </a:pPr>
              <a:t>5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17754519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bg-BG" altLang="bg-BG" dirty="0">
              <a:latin typeface="Arial" charset="0"/>
              <a:ea typeface="ヒラギノ角ゴ Pro W3" charset="-128"/>
            </a:endParaRPr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1pPr>
            <a:lvl2pPr marL="742950" indent="-28575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2pPr>
            <a:lvl3pPr marL="11430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3pPr>
            <a:lvl4pPr marL="16002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4pPr>
            <a:lvl5pPr marL="20574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9pPr>
          </a:lstStyle>
          <a:p>
            <a:pPr>
              <a:spcBef>
                <a:spcPct val="0"/>
              </a:spcBef>
            </a:pPr>
            <a:fld id="{07DB8A7A-897F-7944-91D3-70CE37B962D1}" type="slidenum">
              <a:rPr lang="en-US" altLang="bg-BG"/>
              <a:pPr>
                <a:spcBef>
                  <a:spcPct val="0"/>
                </a:spcBef>
              </a:pPr>
              <a:t>6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9209461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61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 altLang="en-US">
              <a:latin typeface="Arial" charset="0"/>
              <a:ea typeface="ヒラギノ角ゴ Pro W3" charset="-128"/>
              <a:cs typeface="ヒラギノ角ゴ Pro W3" charset="-128"/>
            </a:endParaRPr>
          </a:p>
        </p:txBody>
      </p:sp>
      <p:sp>
        <p:nvSpPr>
          <p:cNvPr id="1361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9pPr>
          </a:lstStyle>
          <a:p>
            <a:pPr>
              <a:spcBef>
                <a:spcPct val="0"/>
              </a:spcBef>
            </a:pPr>
            <a:fld id="{8D096623-9B60-6046-B892-042D002C6814}" type="slidenum">
              <a:rPr lang="en-US" altLang="en-US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7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24854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82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 altLang="en-US">
              <a:latin typeface="Arial" charset="0"/>
              <a:ea typeface="ヒラギノ角ゴ Pro W3" charset="-128"/>
              <a:cs typeface="ヒラギノ角ゴ Pro W3" charset="-128"/>
            </a:endParaRPr>
          </a:p>
        </p:txBody>
      </p:sp>
      <p:sp>
        <p:nvSpPr>
          <p:cNvPr id="1382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9pPr>
          </a:lstStyle>
          <a:p>
            <a:pPr>
              <a:spcBef>
                <a:spcPct val="0"/>
              </a:spcBef>
            </a:pPr>
            <a:fld id="{C9C9B82A-50BC-D947-B3CE-7371DA022C2F}" type="slidenum">
              <a:rPr lang="en-US" altLang="en-US"/>
              <a:pPr>
                <a:spcBef>
                  <a:spcPct val="0"/>
                </a:spcBef>
              </a:pPr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8704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D4DCC0-82A2-A842-97AF-E3B2CEF4D443}" type="slidenum">
              <a:rPr lang="en-US" altLang="en-US" smtClean="0"/>
              <a:pPr/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28532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3.png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6.jpeg"/><Relationship Id="rId3" Type="http://schemas.openxmlformats.org/officeDocument/2006/relationships/image" Target="../media/image7.png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8.jpeg"/><Relationship Id="rId3" Type="http://schemas.openxmlformats.org/officeDocument/2006/relationships/image" Target="../media/image7.png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9.jpeg"/><Relationship Id="rId3" Type="http://schemas.openxmlformats.org/officeDocument/2006/relationships/image" Target="../media/image3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10.jpeg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 userDrawn="1"/>
        </p:nvSpPr>
        <p:spPr bwMode="auto">
          <a:xfrm>
            <a:off x="2667000" y="533400"/>
            <a:ext cx="2695575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defRPr/>
            </a:pPr>
            <a:r>
              <a:rPr lang="ru-RU" altLang="en-US" sz="16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Година 201</a:t>
            </a:r>
            <a:r>
              <a:rPr lang="en-US" altLang="en-US" sz="16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7</a:t>
            </a:r>
            <a:r>
              <a:rPr lang="ru-RU" altLang="en-US" sz="16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-201</a:t>
            </a:r>
            <a:r>
              <a:rPr lang="en-US" altLang="en-US" sz="16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8</a:t>
            </a:r>
            <a:endParaRPr lang="ru-RU" altLang="en-US" sz="16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6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Президент РИ: </a:t>
            </a:r>
            <a:r>
              <a:rPr lang="bg-BG" altLang="en-US" sz="16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Ян Райзли</a:t>
            </a:r>
            <a:endParaRPr lang="ru-RU" altLang="en-US" sz="16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6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ДГ: Емил Коцев</a:t>
            </a:r>
          </a:p>
          <a:p>
            <a:pPr eaLnBrk="1" hangingPunct="1">
              <a:defRPr/>
            </a:pPr>
            <a:r>
              <a:rPr lang="ru-RU" altLang="en-US" sz="16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Дистрикт 2482</a:t>
            </a:r>
            <a:endParaRPr lang="en-US" altLang="en-US" sz="16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</p:txBody>
      </p:sp>
      <p:pic>
        <p:nvPicPr>
          <p:cNvPr id="5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463550"/>
            <a:ext cx="2381250" cy="121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rgbClr val="00AEEF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3400" y="4611744"/>
            <a:ext cx="6400800" cy="9508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rgbClr val="00AEEF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03925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5" name="Rectangle 4"/>
          <p:cNvSpPr>
            <a:spLocks noChangeArrowheads="1"/>
          </p:cNvSpPr>
          <p:nvPr userDrawn="1"/>
        </p:nvSpPr>
        <p:spPr bwMode="auto">
          <a:xfrm>
            <a:off x="-76200" y="457200"/>
            <a:ext cx="9296400" cy="533400"/>
          </a:xfrm>
          <a:prstGeom prst="rect">
            <a:avLst/>
          </a:prstGeom>
          <a:solidFill>
            <a:srgbClr val="009999"/>
          </a:solidFill>
          <a:ln>
            <a:noFill/>
          </a:ln>
          <a:effectLst>
            <a:outerShdw blurRad="88900" dist="61087" dir="5400000" rotWithShape="0">
              <a:srgbClr val="000000">
                <a:alpha val="25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9pPr>
          </a:lstStyle>
          <a:p>
            <a:pPr algn="ctr"/>
            <a:endParaRPr lang="en-US" altLang="en-US">
              <a:solidFill>
                <a:srgbClr val="FFFFFF"/>
              </a:solidFill>
              <a:latin typeface="Calibri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763000" cy="533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20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58585A"/>
                </a:solidFill>
                <a:latin typeface="Georgia"/>
                <a:cs typeface="Georgia"/>
              </a:defRPr>
            </a:lvl1pPr>
            <a:lvl2pPr>
              <a:defRPr sz="2600">
                <a:solidFill>
                  <a:srgbClr val="58585A"/>
                </a:solidFill>
                <a:latin typeface="Georgia"/>
                <a:cs typeface="Georgia"/>
              </a:defRPr>
            </a:lvl2pPr>
            <a:lvl3pPr>
              <a:defRPr sz="2200">
                <a:solidFill>
                  <a:srgbClr val="58585A"/>
                </a:solidFill>
                <a:latin typeface="Georgia"/>
                <a:cs typeface="Georgia"/>
              </a:defRPr>
            </a:lvl3pPr>
            <a:lvl4pPr>
              <a:defRPr sz="1800">
                <a:solidFill>
                  <a:srgbClr val="58585A"/>
                </a:solidFill>
                <a:latin typeface="Georgia"/>
                <a:cs typeface="Georgia"/>
              </a:defRPr>
            </a:lvl4pPr>
            <a:lvl5pPr>
              <a:defRPr sz="1600">
                <a:solidFill>
                  <a:srgbClr val="58585A"/>
                </a:solidFill>
                <a:latin typeface="Georgia"/>
                <a:cs typeface="Georgia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1159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5" name="Rectangle 4"/>
          <p:cNvSpPr>
            <a:spLocks noChangeArrowheads="1"/>
          </p:cNvSpPr>
          <p:nvPr userDrawn="1"/>
        </p:nvSpPr>
        <p:spPr bwMode="auto">
          <a:xfrm>
            <a:off x="-76200" y="457200"/>
            <a:ext cx="9296400" cy="533400"/>
          </a:xfrm>
          <a:prstGeom prst="rect">
            <a:avLst/>
          </a:prstGeom>
          <a:solidFill>
            <a:srgbClr val="FF7600"/>
          </a:solidFill>
          <a:ln>
            <a:noFill/>
          </a:ln>
          <a:effectLst>
            <a:outerShdw blurRad="88900" dist="61087" dir="5400000" rotWithShape="0">
              <a:srgbClr val="000000">
                <a:alpha val="25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9pPr>
          </a:lstStyle>
          <a:p>
            <a:pPr algn="ctr"/>
            <a:endParaRPr lang="en-US" altLang="en-US">
              <a:solidFill>
                <a:srgbClr val="FFFFFF"/>
              </a:solidFill>
              <a:latin typeface="Calibri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763000" cy="533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20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58585A"/>
                </a:solidFill>
                <a:latin typeface="Georgia"/>
                <a:cs typeface="Georgia"/>
              </a:defRPr>
            </a:lvl1pPr>
            <a:lvl2pPr>
              <a:defRPr sz="2600">
                <a:solidFill>
                  <a:srgbClr val="58585A"/>
                </a:solidFill>
                <a:latin typeface="Georgia"/>
                <a:cs typeface="Georgia"/>
              </a:defRPr>
            </a:lvl2pPr>
            <a:lvl3pPr>
              <a:defRPr sz="2200">
                <a:solidFill>
                  <a:srgbClr val="58585A"/>
                </a:solidFill>
                <a:latin typeface="Georgia"/>
                <a:cs typeface="Georgia"/>
              </a:defRPr>
            </a:lvl3pPr>
            <a:lvl4pPr>
              <a:defRPr sz="1800">
                <a:solidFill>
                  <a:srgbClr val="58585A"/>
                </a:solidFill>
                <a:latin typeface="Georgia"/>
                <a:cs typeface="Georgia"/>
              </a:defRPr>
            </a:lvl4pPr>
            <a:lvl5pPr>
              <a:defRPr sz="1600">
                <a:solidFill>
                  <a:srgbClr val="58585A"/>
                </a:solidFill>
                <a:latin typeface="Georgia"/>
                <a:cs typeface="Georgia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26866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763000" cy="533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1800">
                <a:solidFill>
                  <a:schemeClr val="bg1">
                    <a:lumMod val="85000"/>
                  </a:schemeClr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37862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0" i="0" cap="all">
                <a:latin typeface="Arial Narrow"/>
                <a:cs typeface="Arial Narrow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Georgia"/>
                <a:cs typeface="Georgia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570649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l">
              <a:defRPr sz="3600"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Georgia"/>
                <a:cs typeface="Georgia"/>
              </a:defRPr>
            </a:lvl1pPr>
            <a:lvl2pPr>
              <a:defRPr sz="2400">
                <a:latin typeface="Georgia"/>
                <a:cs typeface="Georgia"/>
              </a:defRPr>
            </a:lvl2pPr>
            <a:lvl3pPr>
              <a:defRPr sz="2000">
                <a:latin typeface="Georgia"/>
                <a:cs typeface="Georgia"/>
              </a:defRPr>
            </a:lvl3pPr>
            <a:lvl4pPr>
              <a:defRPr sz="1800">
                <a:latin typeface="Georgia"/>
                <a:cs typeface="Georgia"/>
              </a:defRPr>
            </a:lvl4pPr>
            <a:lvl5pPr>
              <a:defRPr sz="1800">
                <a:latin typeface="Georgia"/>
                <a:cs typeface="Georgi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Georgia"/>
                <a:cs typeface="Georgia"/>
              </a:defRPr>
            </a:lvl1pPr>
            <a:lvl2pPr>
              <a:defRPr sz="2400">
                <a:latin typeface="Georgia"/>
                <a:cs typeface="Georgia"/>
              </a:defRPr>
            </a:lvl2pPr>
            <a:lvl3pPr>
              <a:defRPr sz="2000">
                <a:latin typeface="Georgia"/>
                <a:cs typeface="Georgia"/>
              </a:defRPr>
            </a:lvl3pPr>
            <a:lvl4pPr>
              <a:defRPr sz="1800">
                <a:latin typeface="Georgia"/>
                <a:cs typeface="Georgia"/>
              </a:defRPr>
            </a:lvl4pPr>
            <a:lvl5pPr>
              <a:defRPr sz="1800">
                <a:latin typeface="Georgia"/>
                <a:cs typeface="Georgi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76429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l">
              <a:defRPr sz="3600"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Arial Narrow"/>
                <a:cs typeface="Arial Narrow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Georgia"/>
                <a:cs typeface="Georgia"/>
              </a:defRPr>
            </a:lvl1pPr>
            <a:lvl2pPr>
              <a:defRPr sz="2000">
                <a:latin typeface="Georgia"/>
                <a:cs typeface="Georgia"/>
              </a:defRPr>
            </a:lvl2pPr>
            <a:lvl3pPr>
              <a:defRPr sz="1800">
                <a:latin typeface="Georgia"/>
                <a:cs typeface="Georgia"/>
              </a:defRPr>
            </a:lvl3pPr>
            <a:lvl4pPr>
              <a:defRPr sz="1600">
                <a:latin typeface="Georgia"/>
                <a:cs typeface="Georgia"/>
              </a:defRPr>
            </a:lvl4pPr>
            <a:lvl5pPr>
              <a:defRPr sz="1600">
                <a:latin typeface="Georgia"/>
                <a:cs typeface="Georgia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Arial Narrow"/>
                <a:cs typeface="Arial Narrow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Georgia"/>
                <a:cs typeface="Georgia"/>
              </a:defRPr>
            </a:lvl1pPr>
            <a:lvl2pPr>
              <a:defRPr sz="2000">
                <a:latin typeface="Georgia"/>
                <a:cs typeface="Georgia"/>
              </a:defRPr>
            </a:lvl2pPr>
            <a:lvl3pPr>
              <a:defRPr sz="1800">
                <a:latin typeface="Georgia"/>
                <a:cs typeface="Georgia"/>
              </a:defRPr>
            </a:lvl3pPr>
            <a:lvl4pPr>
              <a:defRPr sz="1600">
                <a:latin typeface="Georgia"/>
                <a:cs typeface="Georgia"/>
              </a:defRPr>
            </a:lvl4pPr>
            <a:lvl5pPr>
              <a:defRPr sz="1600">
                <a:latin typeface="Georgia"/>
                <a:cs typeface="Georgia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19196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34696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10728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Arial Narrow"/>
                <a:cs typeface="Arial Narrow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Georgia"/>
                <a:cs typeface="Georgia"/>
              </a:defRPr>
            </a:lvl1pPr>
            <a:lvl2pPr>
              <a:defRPr sz="2800">
                <a:latin typeface="Georgia"/>
                <a:cs typeface="Georgia"/>
              </a:defRPr>
            </a:lvl2pPr>
            <a:lvl3pPr>
              <a:defRPr sz="2400">
                <a:latin typeface="Georgia"/>
                <a:cs typeface="Georgia"/>
              </a:defRPr>
            </a:lvl3pPr>
            <a:lvl4pPr>
              <a:defRPr sz="2000">
                <a:latin typeface="Georgia"/>
                <a:cs typeface="Georgia"/>
              </a:defRPr>
            </a:lvl4pPr>
            <a:lvl5pPr>
              <a:defRPr sz="2000">
                <a:latin typeface="Georgia"/>
                <a:cs typeface="Georgia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Georgia"/>
                <a:cs typeface="Georgi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314334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Arial Narrow"/>
                <a:cs typeface="Arial Narrow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Georgia"/>
                <a:cs typeface="Georgi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98583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 userDrawn="1"/>
        </p:nvSpPr>
        <p:spPr bwMode="auto">
          <a:xfrm>
            <a:off x="2638425" y="533400"/>
            <a:ext cx="2695575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defRPr/>
            </a:pPr>
            <a:r>
              <a:rPr lang="ru-RU" altLang="en-US" sz="16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Година 201</a:t>
            </a:r>
            <a:r>
              <a:rPr lang="en-US" altLang="en-US" sz="16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7</a:t>
            </a:r>
            <a:r>
              <a:rPr lang="ru-RU" altLang="en-US" sz="16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-201</a:t>
            </a:r>
            <a:r>
              <a:rPr lang="en-US" altLang="en-US" sz="16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8</a:t>
            </a:r>
            <a:endParaRPr lang="ru-RU" altLang="en-US" sz="16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6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Президент РИ: </a:t>
            </a:r>
            <a:r>
              <a:rPr lang="bg-BG" altLang="en-US" sz="16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Ян Райзли</a:t>
            </a:r>
            <a:endParaRPr lang="ru-RU" altLang="en-US" sz="16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6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ДГ: Емил Коцев</a:t>
            </a:r>
          </a:p>
          <a:p>
            <a:pPr eaLnBrk="1" hangingPunct="1">
              <a:defRPr/>
            </a:pPr>
            <a:r>
              <a:rPr lang="ru-RU" altLang="en-US" sz="16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Дистрикт 2482</a:t>
            </a:r>
            <a:endParaRPr lang="en-US" altLang="en-US" sz="16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</p:txBody>
      </p:sp>
      <p:pic>
        <p:nvPicPr>
          <p:cNvPr id="5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463550"/>
            <a:ext cx="2381250" cy="121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rgbClr val="005DAA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3400" y="4611744"/>
            <a:ext cx="6400800" cy="9508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rgbClr val="005DAA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598134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898099"/>
      </p:ext>
    </p:extLst>
  </p:cSld>
  <p:clrMapOvr>
    <a:masterClrMapping/>
  </p:clrMapOvr>
  <p:transition spd="slow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763371"/>
      </p:ext>
    </p:extLst>
  </p:cSld>
  <p:clrMapOvr>
    <a:masterClrMapping/>
  </p:clrMapOvr>
  <p:transition spd="slow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ectangle 5"/>
          <p:cNvSpPr>
            <a:spLocks noChangeArrowheads="1"/>
          </p:cNvSpPr>
          <p:nvPr userDrawn="1"/>
        </p:nvSpPr>
        <p:spPr bwMode="auto">
          <a:xfrm>
            <a:off x="0" y="457200"/>
            <a:ext cx="9144000" cy="5334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88900" dist="61087" dir="5400000" rotWithShape="0">
              <a:srgbClr val="000000">
                <a:alpha val="25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defRPr/>
            </a:pPr>
            <a:endParaRPr lang="en-US" b="1" dirty="0">
              <a:solidFill>
                <a:prstClr val="white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763000" cy="533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2000" b="1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219201"/>
            <a:ext cx="8001000" cy="6857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600" b="1">
                <a:solidFill>
                  <a:srgbClr val="D91B5C"/>
                </a:solidFill>
                <a:latin typeface="Georgia"/>
                <a:cs typeface="Georgia"/>
              </a:defRPr>
            </a:lvl1pPr>
            <a:lvl2pPr>
              <a:defRPr sz="2600">
                <a:latin typeface="Georgia"/>
                <a:cs typeface="Georgia"/>
              </a:defRPr>
            </a:lvl2pPr>
            <a:lvl3pPr>
              <a:defRPr sz="2200">
                <a:latin typeface="Georgia"/>
                <a:cs typeface="Georgia"/>
              </a:defRPr>
            </a:lvl3pPr>
            <a:lvl4pPr>
              <a:defRPr sz="1800">
                <a:latin typeface="Georgia"/>
                <a:cs typeface="Georgia"/>
              </a:defRPr>
            </a:lvl4pPr>
            <a:lvl5pPr>
              <a:defRPr sz="1600">
                <a:latin typeface="Georgia"/>
                <a:cs typeface="Georgia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0"/>
          </p:nvPr>
        </p:nvSpPr>
        <p:spPr>
          <a:xfrm>
            <a:off x="990600" y="2082204"/>
            <a:ext cx="7696200" cy="3388279"/>
          </a:xfrm>
          <a:prstGeom prst="rect">
            <a:avLst/>
          </a:prstGeom>
        </p:spPr>
        <p:txBody>
          <a:bodyPr/>
          <a:lstStyle>
            <a:lvl1pPr marL="342900" indent="-290513">
              <a:spcBef>
                <a:spcPts val="1200"/>
              </a:spcBef>
              <a:buFont typeface="Arial" pitchFamily="34" charset="0"/>
              <a:buChar char="•"/>
              <a:defRPr sz="2200" b="1">
                <a:solidFill>
                  <a:srgbClr val="675D58"/>
                </a:solidFill>
                <a:latin typeface="Georgia"/>
                <a:cs typeface="Georgia"/>
              </a:defRPr>
            </a:lvl1pPr>
            <a:lvl2pPr marL="742950" indent="-285750">
              <a:buSzPct val="80000"/>
              <a:buFont typeface="Wingdings" pitchFamily="2" charset="2"/>
              <a:buChar char="Ø"/>
              <a:defRPr sz="2000">
                <a:solidFill>
                  <a:srgbClr val="675D58"/>
                </a:solidFill>
                <a:latin typeface="Georgia"/>
                <a:cs typeface="Georgia"/>
              </a:defRPr>
            </a:lvl2pPr>
            <a:lvl3pPr>
              <a:defRPr sz="2200">
                <a:solidFill>
                  <a:schemeClr val="bg1">
                    <a:lumMod val="50000"/>
                  </a:schemeClr>
                </a:solidFill>
                <a:latin typeface="Georgia"/>
                <a:cs typeface="Georgia"/>
              </a:defRPr>
            </a:lvl3pPr>
            <a:lvl4pPr>
              <a:defRPr sz="1800">
                <a:solidFill>
                  <a:schemeClr val="bg1">
                    <a:lumMod val="50000"/>
                  </a:schemeClr>
                </a:solidFill>
                <a:latin typeface="Georgia"/>
                <a:cs typeface="Georgia"/>
              </a:defRPr>
            </a:lvl4pPr>
            <a:lvl5pPr>
              <a:defRPr sz="1600">
                <a:solidFill>
                  <a:schemeClr val="bg1">
                    <a:lumMod val="50000"/>
                  </a:schemeClr>
                </a:solidFill>
                <a:latin typeface="Georgia"/>
                <a:cs typeface="Georgia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03699271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-152400" y="2667000"/>
            <a:ext cx="9525000" cy="1600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88900" dist="61087" dir="5400000" rotWithShape="0">
              <a:srgbClr val="000000">
                <a:alpha val="45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9pPr>
          </a:lstStyle>
          <a:p>
            <a:pPr algn="ctr"/>
            <a:endParaRPr lang="en-US" altLang="en-US">
              <a:solidFill>
                <a:srgbClr val="FFFFFF"/>
              </a:solidFill>
              <a:latin typeface="Calibri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3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834071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-152400" y="2667000"/>
            <a:ext cx="9525000" cy="1600200"/>
          </a:xfrm>
          <a:prstGeom prst="rect">
            <a:avLst/>
          </a:prstGeom>
          <a:solidFill>
            <a:srgbClr val="005DAA"/>
          </a:solidFill>
          <a:ln>
            <a:noFill/>
          </a:ln>
          <a:effectLst>
            <a:outerShdw blurRad="88900" dist="61087" dir="5400000" rotWithShape="0">
              <a:srgbClr val="000000">
                <a:alpha val="45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9pPr>
          </a:lstStyle>
          <a:p>
            <a:pPr algn="ctr"/>
            <a:endParaRPr lang="en-US" altLang="en-US">
              <a:solidFill>
                <a:srgbClr val="FFFFFF"/>
              </a:solidFill>
              <a:latin typeface="Calibri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3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386488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-152400" y="2667000"/>
            <a:ext cx="9525000" cy="1600200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blurRad="88900" dist="61087" dir="5400000" rotWithShape="0">
              <a:srgbClr val="000000">
                <a:alpha val="45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9pPr>
          </a:lstStyle>
          <a:p>
            <a:pPr algn="ctr"/>
            <a:endParaRPr lang="en-US" altLang="en-US">
              <a:solidFill>
                <a:srgbClr val="FFFFFF"/>
              </a:solidFill>
              <a:latin typeface="Calibri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3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02348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-152400" y="2667000"/>
            <a:ext cx="9525000" cy="1600200"/>
          </a:xfrm>
          <a:prstGeom prst="rect">
            <a:avLst/>
          </a:prstGeom>
          <a:solidFill>
            <a:srgbClr val="009999"/>
          </a:solidFill>
          <a:ln>
            <a:noFill/>
          </a:ln>
          <a:effectLst>
            <a:outerShdw blurRad="88900" dist="61087" dir="5400000" rotWithShape="0">
              <a:srgbClr val="000000">
                <a:alpha val="45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9pPr>
          </a:lstStyle>
          <a:p>
            <a:pPr algn="ctr"/>
            <a:endParaRPr lang="en-US" altLang="en-US">
              <a:solidFill>
                <a:srgbClr val="FFFFFF"/>
              </a:solidFill>
              <a:latin typeface="Calibri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3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545584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-152400" y="2667000"/>
            <a:ext cx="9525000" cy="1600200"/>
          </a:xfrm>
          <a:prstGeom prst="rect">
            <a:avLst/>
          </a:prstGeom>
          <a:solidFill>
            <a:srgbClr val="FF7600"/>
          </a:solidFill>
          <a:ln>
            <a:noFill/>
          </a:ln>
          <a:effectLst>
            <a:outerShdw blurRad="88900" dist="61087" dir="5400000" rotWithShape="0">
              <a:srgbClr val="000000">
                <a:alpha val="45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9pPr>
          </a:lstStyle>
          <a:p>
            <a:pPr algn="ctr"/>
            <a:endParaRPr lang="en-US" altLang="en-US">
              <a:solidFill>
                <a:srgbClr val="FFFFFF"/>
              </a:solidFill>
              <a:latin typeface="Calibri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3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138885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3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699824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58000" y="469900"/>
            <a:ext cx="1708150" cy="89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8000" y="2590800"/>
            <a:ext cx="2381250" cy="121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57846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 userDrawn="1"/>
        </p:nvSpPr>
        <p:spPr bwMode="auto">
          <a:xfrm>
            <a:off x="2714625" y="601663"/>
            <a:ext cx="2695575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defRPr/>
            </a:pPr>
            <a:r>
              <a:rPr lang="ru-RU" altLang="en-US" sz="16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Година 201</a:t>
            </a:r>
            <a:r>
              <a:rPr lang="en-US" altLang="en-US" sz="16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7</a:t>
            </a:r>
            <a:r>
              <a:rPr lang="ru-RU" altLang="en-US" sz="16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-201</a:t>
            </a:r>
            <a:r>
              <a:rPr lang="en-US" altLang="en-US" sz="16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8</a:t>
            </a:r>
            <a:endParaRPr lang="ru-RU" altLang="en-US" sz="16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6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Президент РИ: </a:t>
            </a:r>
            <a:r>
              <a:rPr lang="bg-BG" altLang="en-US" sz="16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Ян Райзли</a:t>
            </a:r>
            <a:endParaRPr lang="ru-RU" altLang="en-US" sz="16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6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ДГ: Емил Коцев</a:t>
            </a:r>
          </a:p>
          <a:p>
            <a:pPr eaLnBrk="1" hangingPunct="1">
              <a:defRPr/>
            </a:pPr>
            <a:r>
              <a:rPr lang="ru-RU" altLang="en-US" sz="16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Дистрикт 2482</a:t>
            </a:r>
            <a:endParaRPr lang="en-US" altLang="en-US" sz="16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</p:txBody>
      </p:sp>
      <p:pic>
        <p:nvPicPr>
          <p:cNvPr id="5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463550"/>
            <a:ext cx="2381250" cy="121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chemeClr val="tx2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3400" y="4611744"/>
            <a:ext cx="6400800" cy="9508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313265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24200" y="1071563"/>
            <a:ext cx="238125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230411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1000" y="2590800"/>
            <a:ext cx="3703638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838228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81600" y="2600325"/>
            <a:ext cx="3703638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6138586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90800" y="2743200"/>
            <a:ext cx="3429000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3828521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51625" y="469900"/>
            <a:ext cx="1708150" cy="89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62800" y="4349750"/>
            <a:ext cx="1771650" cy="906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7534825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295362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463144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57254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463550"/>
            <a:ext cx="2381250" cy="121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2714625" y="601663"/>
            <a:ext cx="2695575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defRPr/>
            </a:pPr>
            <a:r>
              <a:rPr lang="ru-RU" altLang="en-US" sz="16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Година 201</a:t>
            </a:r>
            <a:r>
              <a:rPr lang="en-US" altLang="en-US" sz="16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7</a:t>
            </a:r>
            <a:r>
              <a:rPr lang="ru-RU" altLang="en-US" sz="16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-201</a:t>
            </a:r>
            <a:r>
              <a:rPr lang="en-US" altLang="en-US" sz="16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8</a:t>
            </a:r>
            <a:endParaRPr lang="ru-RU" altLang="en-US" sz="16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6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Президент РИ: </a:t>
            </a:r>
            <a:r>
              <a:rPr lang="bg-BG" altLang="en-US" sz="16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Ян Райзли</a:t>
            </a:r>
            <a:endParaRPr lang="ru-RU" altLang="en-US" sz="16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6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ДГ: Емил Коцев</a:t>
            </a:r>
          </a:p>
          <a:p>
            <a:pPr eaLnBrk="1" hangingPunct="1">
              <a:defRPr/>
            </a:pPr>
            <a:r>
              <a:rPr lang="ru-RU" altLang="en-US" sz="16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Дистрикт 2482</a:t>
            </a:r>
            <a:endParaRPr lang="en-US" altLang="en-US" sz="16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chemeClr val="accent3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3400" y="4611744"/>
            <a:ext cx="6400800" cy="9508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chemeClr val="accent3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76515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 userDrawn="1"/>
        </p:nvSpPr>
        <p:spPr bwMode="auto">
          <a:xfrm>
            <a:off x="2714625" y="601663"/>
            <a:ext cx="2695575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defRPr/>
            </a:pPr>
            <a:r>
              <a:rPr lang="ru-RU" altLang="en-US" sz="16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Година 201</a:t>
            </a:r>
            <a:r>
              <a:rPr lang="en-US" altLang="en-US" sz="16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7</a:t>
            </a:r>
            <a:r>
              <a:rPr lang="ru-RU" altLang="en-US" sz="16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-201</a:t>
            </a:r>
            <a:r>
              <a:rPr lang="en-US" altLang="en-US" sz="16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8</a:t>
            </a:r>
            <a:endParaRPr lang="ru-RU" altLang="en-US" sz="16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6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Президент РИ: </a:t>
            </a:r>
            <a:r>
              <a:rPr lang="bg-BG" altLang="en-US" sz="16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Ян Райзли</a:t>
            </a:r>
            <a:endParaRPr lang="ru-RU" altLang="en-US" sz="16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6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ДГ: Емил Коцев</a:t>
            </a:r>
          </a:p>
          <a:p>
            <a:pPr eaLnBrk="1" hangingPunct="1">
              <a:defRPr/>
            </a:pPr>
            <a:r>
              <a:rPr lang="ru-RU" altLang="en-US" sz="16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Дистрикт 2482</a:t>
            </a:r>
            <a:endParaRPr lang="en-US" altLang="en-US" sz="16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</p:txBody>
      </p:sp>
      <p:pic>
        <p:nvPicPr>
          <p:cNvPr id="5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463550"/>
            <a:ext cx="2381250" cy="121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chemeClr val="accent6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3400" y="4611744"/>
            <a:ext cx="6400800" cy="9508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chemeClr val="accent6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71602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 userDrawn="1"/>
        </p:nvSpPr>
        <p:spPr bwMode="auto">
          <a:xfrm>
            <a:off x="2714625" y="601663"/>
            <a:ext cx="2695575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defRPr/>
            </a:pPr>
            <a:r>
              <a:rPr lang="ru-RU" altLang="en-US" sz="16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Година 201</a:t>
            </a:r>
            <a:r>
              <a:rPr lang="en-US" altLang="en-US" sz="16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7</a:t>
            </a:r>
            <a:r>
              <a:rPr lang="ru-RU" altLang="en-US" sz="16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-201</a:t>
            </a:r>
            <a:r>
              <a:rPr lang="en-US" altLang="en-US" sz="16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8</a:t>
            </a:r>
            <a:endParaRPr lang="ru-RU" altLang="en-US" sz="16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6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Президент РИ: </a:t>
            </a:r>
            <a:r>
              <a:rPr lang="bg-BG" altLang="en-US" sz="16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Ян Райзли</a:t>
            </a:r>
            <a:endParaRPr lang="ru-RU" altLang="en-US" sz="16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6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ДГ: Емил Коцев</a:t>
            </a:r>
          </a:p>
          <a:p>
            <a:pPr eaLnBrk="1" hangingPunct="1">
              <a:defRPr/>
            </a:pPr>
            <a:r>
              <a:rPr lang="ru-RU" altLang="en-US" sz="16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Дистрикт 2482</a:t>
            </a:r>
            <a:endParaRPr lang="en-US" altLang="en-US" sz="16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</p:txBody>
      </p:sp>
      <p:pic>
        <p:nvPicPr>
          <p:cNvPr id="3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463550"/>
            <a:ext cx="2381250" cy="121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29645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5" name="Rectangle 4"/>
          <p:cNvSpPr>
            <a:spLocks noChangeArrowheads="1"/>
          </p:cNvSpPr>
          <p:nvPr userDrawn="1"/>
        </p:nvSpPr>
        <p:spPr bwMode="auto">
          <a:xfrm>
            <a:off x="-76200" y="457200"/>
            <a:ext cx="9296400" cy="5334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88900" dist="61087" dir="5400000" rotWithShape="0">
              <a:srgbClr val="000000">
                <a:alpha val="25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9pPr>
          </a:lstStyle>
          <a:p>
            <a:pPr algn="ctr"/>
            <a:endParaRPr lang="en-US" altLang="en-US">
              <a:solidFill>
                <a:srgbClr val="FFFFFF"/>
              </a:solidFill>
              <a:latin typeface="Calibri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763000" cy="533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20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58585A"/>
                </a:solidFill>
                <a:latin typeface="Georgia"/>
                <a:cs typeface="Georgia"/>
              </a:defRPr>
            </a:lvl1pPr>
            <a:lvl2pPr>
              <a:defRPr sz="2600">
                <a:solidFill>
                  <a:srgbClr val="58585A"/>
                </a:solidFill>
                <a:latin typeface="Georgia"/>
                <a:cs typeface="Georgia"/>
              </a:defRPr>
            </a:lvl2pPr>
            <a:lvl3pPr>
              <a:defRPr sz="2200">
                <a:solidFill>
                  <a:srgbClr val="58585A"/>
                </a:solidFill>
                <a:latin typeface="Georgia"/>
                <a:cs typeface="Georgia"/>
              </a:defRPr>
            </a:lvl3pPr>
            <a:lvl4pPr>
              <a:defRPr sz="1800">
                <a:solidFill>
                  <a:srgbClr val="58585A"/>
                </a:solidFill>
                <a:latin typeface="Georgia"/>
                <a:cs typeface="Georgia"/>
              </a:defRPr>
            </a:lvl4pPr>
            <a:lvl5pPr>
              <a:defRPr sz="1600">
                <a:solidFill>
                  <a:srgbClr val="58585A"/>
                </a:solidFill>
                <a:latin typeface="Georgia"/>
                <a:cs typeface="Georgia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68661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5" name="Rectangle 4"/>
          <p:cNvSpPr>
            <a:spLocks noChangeArrowheads="1"/>
          </p:cNvSpPr>
          <p:nvPr userDrawn="1"/>
        </p:nvSpPr>
        <p:spPr bwMode="auto">
          <a:xfrm>
            <a:off x="-76200" y="457200"/>
            <a:ext cx="9296400" cy="533400"/>
          </a:xfrm>
          <a:prstGeom prst="rect">
            <a:avLst/>
          </a:prstGeom>
          <a:solidFill>
            <a:srgbClr val="005DAA"/>
          </a:solidFill>
          <a:ln>
            <a:noFill/>
          </a:ln>
          <a:effectLst>
            <a:outerShdw blurRad="88900" dist="61087" dir="5400000" rotWithShape="0">
              <a:srgbClr val="000000">
                <a:alpha val="25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9pPr>
          </a:lstStyle>
          <a:p>
            <a:pPr algn="ctr"/>
            <a:endParaRPr lang="en-US" altLang="en-US">
              <a:solidFill>
                <a:srgbClr val="FFFFFF"/>
              </a:solidFill>
              <a:latin typeface="Calibri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763000" cy="533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20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58585A"/>
                </a:solidFill>
                <a:latin typeface="Georgia"/>
                <a:cs typeface="Georgia"/>
              </a:defRPr>
            </a:lvl1pPr>
            <a:lvl2pPr>
              <a:defRPr sz="2600">
                <a:solidFill>
                  <a:srgbClr val="58585A"/>
                </a:solidFill>
                <a:latin typeface="Georgia"/>
                <a:cs typeface="Georgia"/>
              </a:defRPr>
            </a:lvl2pPr>
            <a:lvl3pPr>
              <a:defRPr sz="2200">
                <a:solidFill>
                  <a:srgbClr val="58585A"/>
                </a:solidFill>
                <a:latin typeface="Georgia"/>
                <a:cs typeface="Georgia"/>
              </a:defRPr>
            </a:lvl3pPr>
            <a:lvl4pPr>
              <a:defRPr sz="1800">
                <a:solidFill>
                  <a:srgbClr val="58585A"/>
                </a:solidFill>
                <a:latin typeface="Georgia"/>
                <a:cs typeface="Georgia"/>
              </a:defRPr>
            </a:lvl4pPr>
            <a:lvl5pPr>
              <a:defRPr sz="1600">
                <a:solidFill>
                  <a:srgbClr val="58585A"/>
                </a:solidFill>
                <a:latin typeface="Georgia"/>
                <a:cs typeface="Georgia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19779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5" name="Rectangle 4"/>
          <p:cNvSpPr>
            <a:spLocks noChangeArrowheads="1"/>
          </p:cNvSpPr>
          <p:nvPr userDrawn="1"/>
        </p:nvSpPr>
        <p:spPr bwMode="auto">
          <a:xfrm>
            <a:off x="-76200" y="457200"/>
            <a:ext cx="9296400" cy="533400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blurRad="88900" dist="61087" dir="5400000" rotWithShape="0">
              <a:srgbClr val="000000">
                <a:alpha val="25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9pPr>
          </a:lstStyle>
          <a:p>
            <a:pPr algn="ctr"/>
            <a:endParaRPr lang="en-US" altLang="en-US">
              <a:solidFill>
                <a:srgbClr val="FFFFFF"/>
              </a:solidFill>
              <a:latin typeface="Calibri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763000" cy="533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20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58585A"/>
                </a:solidFill>
                <a:latin typeface="Georgia"/>
                <a:cs typeface="Georgia"/>
              </a:defRPr>
            </a:lvl1pPr>
            <a:lvl2pPr>
              <a:defRPr sz="2600">
                <a:solidFill>
                  <a:srgbClr val="58585A"/>
                </a:solidFill>
                <a:latin typeface="Georgia"/>
                <a:cs typeface="Georgia"/>
              </a:defRPr>
            </a:lvl2pPr>
            <a:lvl3pPr>
              <a:defRPr sz="2200">
                <a:solidFill>
                  <a:srgbClr val="58585A"/>
                </a:solidFill>
                <a:latin typeface="Georgia"/>
                <a:cs typeface="Georgia"/>
              </a:defRPr>
            </a:lvl3pPr>
            <a:lvl4pPr>
              <a:defRPr sz="1800">
                <a:solidFill>
                  <a:srgbClr val="58585A"/>
                </a:solidFill>
                <a:latin typeface="Georgia"/>
                <a:cs typeface="Georgia"/>
              </a:defRPr>
            </a:lvl4pPr>
            <a:lvl5pPr>
              <a:defRPr sz="1600">
                <a:solidFill>
                  <a:srgbClr val="58585A"/>
                </a:solidFill>
                <a:latin typeface="Georgia"/>
                <a:cs typeface="Georgia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7072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1.xml"/><Relationship Id="rId8" Type="http://schemas.openxmlformats.org/officeDocument/2006/relationships/image" Target="../media/image1.png"/><Relationship Id="rId9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18.xml"/><Relationship Id="rId13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21.xml"/><Relationship Id="rId16" Type="http://schemas.openxmlformats.org/officeDocument/2006/relationships/slideLayout" Target="../slideLayouts/slideLayout22.xml"/><Relationship Id="rId17" Type="http://schemas.openxmlformats.org/officeDocument/2006/relationships/theme" Target="../theme/theme2.xml"/><Relationship Id="rId18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2" Type="http://schemas.openxmlformats.org/officeDocument/2006/relationships/slideLayout" Target="../slideLayouts/slideLayout8.xml"/><Relationship Id="rId3" Type="http://schemas.openxmlformats.org/officeDocument/2006/relationships/slideLayout" Target="../slideLayouts/slideLayout9.xml"/><Relationship Id="rId4" Type="http://schemas.openxmlformats.org/officeDocument/2006/relationships/slideLayout" Target="../slideLayouts/slideLayout10.xml"/><Relationship Id="rId5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3.xml"/><Relationship Id="rId8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theme" Target="../theme/theme3.xml"/><Relationship Id="rId8" Type="http://schemas.openxmlformats.org/officeDocument/2006/relationships/image" Target="../media/image1.png"/><Relationship Id="rId1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1.xml"/><Relationship Id="rId4" Type="http://schemas.openxmlformats.org/officeDocument/2006/relationships/slideLayout" Target="../slideLayouts/slideLayout32.xml"/><Relationship Id="rId5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5.xml"/><Relationship Id="rId8" Type="http://schemas.openxmlformats.org/officeDocument/2006/relationships/slideLayout" Target="../slideLayouts/slideLayout36.xml"/><Relationship Id="rId9" Type="http://schemas.openxmlformats.org/officeDocument/2006/relationships/slideLayout" Target="../slideLayouts/slideLayout37.xml"/><Relationship Id="rId10" Type="http://schemas.openxmlformats.org/officeDocument/2006/relationships/theme" Target="../theme/theme4.xml"/><Relationship Id="rId1" Type="http://schemas.openxmlformats.org/officeDocument/2006/relationships/slideLayout" Target="../slideLayouts/slideLayout29.xml"/><Relationship Id="rId2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E6E5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pic>
        <p:nvPicPr>
          <p:cNvPr id="1027" name="Picture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8788" y="6165850"/>
            <a:ext cx="12160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62600" y="152400"/>
            <a:ext cx="3124200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409" r:id="rId1"/>
    <p:sldLayoutId id="2147484410" r:id="rId2"/>
    <p:sldLayoutId id="2147484411" r:id="rId3"/>
    <p:sldLayoutId id="2147484412" r:id="rId4"/>
    <p:sldLayoutId id="2147484413" r:id="rId5"/>
    <p:sldLayoutId id="2147484414" r:id="rId6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086600" y="6477000"/>
            <a:ext cx="1600200" cy="13811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9pPr>
          </a:lstStyle>
          <a:p>
            <a:pPr algn="r"/>
            <a:r>
              <a:rPr lang="en-US" altLang="en-US" sz="900">
                <a:solidFill>
                  <a:srgbClr val="BCBDC0"/>
                </a:solidFill>
                <a:latin typeface="Arial Narrow" charset="0"/>
              </a:rPr>
              <a:t>TITLE  |  </a:t>
            </a:r>
            <a:fld id="{C68DBFE3-2F9A-A74B-B775-59921F90856E}" type="slidenum">
              <a:rPr lang="en-US" altLang="en-US" sz="900">
                <a:solidFill>
                  <a:srgbClr val="BCBDC0"/>
                </a:solidFill>
                <a:latin typeface="Arial Narrow" charset="0"/>
              </a:rPr>
              <a:pPr algn="r"/>
              <a:t>‹#›</a:t>
            </a:fld>
            <a:r>
              <a:rPr lang="en-US" altLang="en-US" sz="900">
                <a:solidFill>
                  <a:srgbClr val="BCBDC0"/>
                </a:solidFill>
                <a:latin typeface="Arial Narrow" charset="0"/>
              </a:rPr>
              <a:t>  </a:t>
            </a:r>
            <a:endParaRPr lang="en-US" altLang="en-US" sz="900">
              <a:solidFill>
                <a:srgbClr val="958D85"/>
              </a:solidFill>
              <a:latin typeface="Arial Narrow" charset="0"/>
            </a:endParaRPr>
          </a:p>
        </p:txBody>
      </p:sp>
      <p:pic>
        <p:nvPicPr>
          <p:cNvPr id="2051" name="Picture 5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6299200"/>
            <a:ext cx="8953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415" r:id="rId1"/>
    <p:sldLayoutId id="2147484416" r:id="rId2"/>
    <p:sldLayoutId id="2147484417" r:id="rId3"/>
    <p:sldLayoutId id="2147484418" r:id="rId4"/>
    <p:sldLayoutId id="2147484419" r:id="rId5"/>
    <p:sldLayoutId id="2147484398" r:id="rId6"/>
    <p:sldLayoutId id="2147484399" r:id="rId7"/>
    <p:sldLayoutId id="2147484400" r:id="rId8"/>
    <p:sldLayoutId id="2147484401" r:id="rId9"/>
    <p:sldLayoutId id="2147484402" r:id="rId10"/>
    <p:sldLayoutId id="2147484403" r:id="rId11"/>
    <p:sldLayoutId id="2147484404" r:id="rId12"/>
    <p:sldLayoutId id="2147484405" r:id="rId13"/>
    <p:sldLayoutId id="2147484420" r:id="rId14"/>
    <p:sldLayoutId id="2147484421" r:id="rId15"/>
    <p:sldLayoutId id="2147484434" r:id="rId16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162800" y="6477000"/>
            <a:ext cx="1524000" cy="13811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9pPr>
          </a:lstStyle>
          <a:p>
            <a:pPr algn="r"/>
            <a:r>
              <a:rPr lang="en-US" altLang="en-US" sz="900">
                <a:solidFill>
                  <a:srgbClr val="BCBDC0"/>
                </a:solidFill>
                <a:latin typeface="Arial Narrow" charset="0"/>
              </a:rPr>
              <a:t>TITLE |  </a:t>
            </a:r>
            <a:fld id="{E642D1C8-0F27-2B46-BEA8-E455747F9D54}" type="slidenum">
              <a:rPr lang="en-US" altLang="en-US" sz="900">
                <a:solidFill>
                  <a:srgbClr val="BCBDC0"/>
                </a:solidFill>
                <a:latin typeface="Arial Narrow" charset="0"/>
              </a:rPr>
              <a:pPr algn="r"/>
              <a:t>‹#›</a:t>
            </a:fld>
            <a:r>
              <a:rPr lang="en-US" altLang="en-US" sz="900">
                <a:solidFill>
                  <a:srgbClr val="BCBDC0"/>
                </a:solidFill>
                <a:latin typeface="Arial Narrow" charset="0"/>
              </a:rPr>
              <a:t>  </a:t>
            </a:r>
            <a:endParaRPr lang="en-US" altLang="en-US" sz="900">
              <a:solidFill>
                <a:srgbClr val="958D85"/>
              </a:solidFill>
              <a:latin typeface="Arial Narrow" charset="0"/>
            </a:endParaRPr>
          </a:p>
        </p:txBody>
      </p:sp>
      <p:pic>
        <p:nvPicPr>
          <p:cNvPr id="3075" name="Picture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6299200"/>
            <a:ext cx="8953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422" r:id="rId1"/>
    <p:sldLayoutId id="2147484423" r:id="rId2"/>
    <p:sldLayoutId id="2147484424" r:id="rId3"/>
    <p:sldLayoutId id="2147484425" r:id="rId4"/>
    <p:sldLayoutId id="2147484426" r:id="rId5"/>
    <p:sldLayoutId id="2147484427" r:id="rId6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4428" r:id="rId1"/>
    <p:sldLayoutId id="2147484429" r:id="rId2"/>
    <p:sldLayoutId id="2147484430" r:id="rId3"/>
    <p:sldLayoutId id="2147484431" r:id="rId4"/>
    <p:sldLayoutId id="2147484432" r:id="rId5"/>
    <p:sldLayoutId id="2147484433" r:id="rId6"/>
    <p:sldLayoutId id="2147484406" r:id="rId7"/>
    <p:sldLayoutId id="2147484407" r:id="rId8"/>
    <p:sldLayoutId id="2147484408" r:id="rId9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4" Type="http://schemas.openxmlformats.org/officeDocument/2006/relationships/image" Target="../media/image24.png"/><Relationship Id="rId5" Type="http://schemas.openxmlformats.org/officeDocument/2006/relationships/image" Target="../media/image25.png"/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4" Type="http://schemas.openxmlformats.org/officeDocument/2006/relationships/image" Target="../media/image28.png"/><Relationship Id="rId5" Type="http://schemas.openxmlformats.org/officeDocument/2006/relationships/image" Target="../media/image29.png"/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1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1.xml"/><Relationship Id="rId3" Type="http://schemas.openxmlformats.org/officeDocument/2006/relationships/hyperlink" Target="mailto:ilian.benev@gmail.com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4" Type="http://schemas.openxmlformats.org/officeDocument/2006/relationships/image" Target="../media/image13.jpeg"/><Relationship Id="rId5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5" Type="http://schemas.openxmlformats.org/officeDocument/2006/relationships/image" Target="../media/image18.png"/><Relationship Id="rId6" Type="http://schemas.openxmlformats.org/officeDocument/2006/relationships/image" Target="../media/image19.png"/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21.png"/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5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-381000" y="3429000"/>
            <a:ext cx="9753600" cy="9906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40000" dist="23000" dir="5400000" rotWithShape="0">
              <a:srgbClr val="000000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9pPr>
          </a:lstStyle>
          <a:p>
            <a:pPr algn="ctr"/>
            <a:endParaRPr lang="en-US" altLang="en-US">
              <a:solidFill>
                <a:srgbClr val="FFFFFF"/>
              </a:solidFill>
              <a:latin typeface="Calibri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28600" y="4572000"/>
            <a:ext cx="84582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bg-BG" altLang="en-US" sz="2000" dirty="0" smtClean="0">
                <a:solidFill>
                  <a:srgbClr val="01B4E7"/>
                </a:solidFill>
                <a:latin typeface="Georgia" charset="0"/>
              </a:rPr>
              <a:t>Илиан Николов</a:t>
            </a:r>
            <a:endParaRPr lang="en-US" altLang="en-US" sz="2000" dirty="0">
              <a:solidFill>
                <a:srgbClr val="01B4E7"/>
              </a:solidFill>
              <a:latin typeface="Georgia" charset="0"/>
            </a:endParaRPr>
          </a:p>
          <a:p>
            <a:pPr eaLnBrk="1" hangingPunct="1"/>
            <a:r>
              <a:rPr lang="bg-BG" altLang="en-US" sz="2000" dirty="0" smtClean="0">
                <a:solidFill>
                  <a:srgbClr val="01B4E7"/>
                </a:solidFill>
                <a:latin typeface="Georgia" charset="0"/>
              </a:rPr>
              <a:t>ПЕТС 2017</a:t>
            </a:r>
          </a:p>
          <a:p>
            <a:pPr eaLnBrk="1" hangingPunct="1"/>
            <a:r>
              <a:rPr lang="bg-BG" altLang="en-US" sz="2000" dirty="0" smtClean="0">
                <a:solidFill>
                  <a:srgbClr val="01B4E7"/>
                </a:solidFill>
                <a:latin typeface="Georgia" charset="0"/>
              </a:rPr>
              <a:t>Трявна, 10-12 Март 2017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41300" y="3682425"/>
            <a:ext cx="87503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3200" b="1" dirty="0" smtClean="0">
                <a:solidFill>
                  <a:schemeClr val="bg1"/>
                </a:solidFill>
              </a:rPr>
              <a:t>РОТАРИ КЛУБ ЦЕНТРАЛ ЗА СЕКРЕТАРИ</a:t>
            </a:r>
            <a:endParaRPr lang="en-US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5" t="4160"/>
          <a:stretch>
            <a:fillRect/>
          </a:stretch>
        </p:blipFill>
        <p:spPr bwMode="auto">
          <a:xfrm>
            <a:off x="1708150" y="1160463"/>
            <a:ext cx="5638800" cy="5027612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80899" name="Title 1"/>
          <p:cNvSpPr>
            <a:spLocks noGrp="1"/>
          </p:cNvSpPr>
          <p:nvPr>
            <p:ph type="title"/>
          </p:nvPr>
        </p:nvSpPr>
        <p:spPr bwMode="auto">
          <a:xfrm>
            <a:off x="457200" y="457200"/>
            <a:ext cx="8686800" cy="4873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r>
              <a:rPr lang="de-CH" altLang="en-US" b="1">
                <a:solidFill>
                  <a:srgbClr val="FFFFFF"/>
                </a:solidFill>
                <a:latin typeface="Arial Narrow" charset="0"/>
                <a:ea typeface="MS PGothic" charset="-128"/>
              </a:rPr>
              <a:t>ROTARY CLUB CENTRAL</a:t>
            </a:r>
            <a:endParaRPr lang="en-US" altLang="en-US" sz="2400">
              <a:latin typeface="Arial Narrow" charset="0"/>
              <a:ea typeface="MS PGothic" charset="-128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3497263" y="1168400"/>
            <a:ext cx="487362" cy="249238"/>
          </a:xfrm>
          <a:prstGeom prst="roundRect">
            <a:avLst/>
          </a:prstGeom>
          <a:noFill/>
          <a:ln w="38100">
            <a:solidFill>
              <a:srgbClr val="D91B5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927086"/>
      </p:ext>
    </p:extLst>
  </p:cSld>
  <p:clrMapOvr>
    <a:masterClrMapping/>
  </p:clrMapOvr>
  <p:transition spd="med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685800" y="1111250"/>
            <a:ext cx="8001000" cy="13827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50800"/>
            <a:r>
              <a:rPr lang="de-CH" altLang="en-US" dirty="0" smtClean="0">
                <a:latin typeface="Georgia" charset="0"/>
                <a:ea typeface="MS PGothic" charset="-128"/>
              </a:rPr>
              <a:t>Service</a:t>
            </a:r>
            <a:r>
              <a:rPr lang="bg-BG" altLang="en-US" dirty="0" smtClean="0">
                <a:latin typeface="Georgia" charset="0"/>
                <a:ea typeface="MS PGothic" charset="-128"/>
              </a:rPr>
              <a:t> - Служба</a:t>
            </a:r>
            <a:endParaRPr lang="de-CH" altLang="en-US" dirty="0">
              <a:latin typeface="Georgia" charset="0"/>
              <a:ea typeface="MS PGothic" charset="-128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0"/>
          </p:nvPr>
        </p:nvSpPr>
        <p:spPr>
          <a:xfrm>
            <a:off x="914400" y="1828800"/>
            <a:ext cx="7772400" cy="2108200"/>
          </a:xfrm>
        </p:spPr>
        <p:txBody>
          <a:bodyPr/>
          <a:lstStyle/>
          <a:p>
            <a:pPr>
              <a:spcAft>
                <a:spcPts val="600"/>
              </a:spcAft>
              <a:defRPr/>
            </a:pPr>
            <a:r>
              <a:rPr lang="bg-BG" sz="1800" dirty="0" smtClean="0">
                <a:solidFill>
                  <a:schemeClr val="tx2"/>
                </a:solidFill>
              </a:rPr>
              <a:t>Проекти и дейности</a:t>
            </a:r>
            <a:endParaRPr lang="en-US" sz="1800" dirty="0" smtClean="0">
              <a:solidFill>
                <a:schemeClr val="tx2"/>
              </a:solidFill>
            </a:endParaRPr>
          </a:p>
          <a:p>
            <a:pPr>
              <a:spcAft>
                <a:spcPts val="600"/>
              </a:spcAft>
              <a:defRPr/>
            </a:pPr>
            <a:r>
              <a:rPr lang="bg-BG" sz="1800" dirty="0" smtClean="0">
                <a:solidFill>
                  <a:schemeClr val="tx2"/>
                </a:solidFill>
              </a:rPr>
              <a:t>Младежки програми</a:t>
            </a:r>
            <a:endParaRPr lang="en-US" sz="1800" dirty="0" smtClean="0">
              <a:solidFill>
                <a:schemeClr val="tx2"/>
              </a:solidFill>
            </a:endParaRPr>
          </a:p>
          <a:p>
            <a:pPr>
              <a:spcAft>
                <a:spcPts val="600"/>
              </a:spcAft>
              <a:defRPr/>
            </a:pPr>
            <a:r>
              <a:rPr lang="bg-BG" sz="1800" dirty="0" smtClean="0">
                <a:solidFill>
                  <a:schemeClr val="tx2"/>
                </a:solidFill>
              </a:rPr>
              <a:t>Цели за президентската грамота</a:t>
            </a:r>
            <a:endParaRPr lang="en-US" sz="1800" dirty="0" smtClean="0">
              <a:solidFill>
                <a:schemeClr val="tx2"/>
              </a:solidFill>
            </a:endParaRPr>
          </a:p>
          <a:p>
            <a:pPr marL="52387" indent="0">
              <a:spcBef>
                <a:spcPts val="600"/>
              </a:spcBef>
              <a:spcAft>
                <a:spcPts val="600"/>
              </a:spcAft>
              <a:buFont typeface="Arial" pitchFamily="34" charset="0"/>
              <a:buNone/>
              <a:defRPr/>
            </a:pPr>
            <a:endParaRPr lang="de-CH" sz="1800" dirty="0" smtClean="0">
              <a:solidFill>
                <a:schemeClr val="tx2"/>
              </a:solidFill>
            </a:endParaRPr>
          </a:p>
          <a:p>
            <a:pPr>
              <a:defRPr/>
            </a:pPr>
            <a:endParaRPr lang="en-US" sz="1800" dirty="0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818"/>
          <a:stretch>
            <a:fillRect/>
          </a:stretch>
        </p:blipFill>
        <p:spPr bwMode="auto">
          <a:xfrm>
            <a:off x="1795463" y="3962400"/>
            <a:ext cx="5562600" cy="18415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6413" y="3962400"/>
            <a:ext cx="5581650" cy="18415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6413" y="3792538"/>
            <a:ext cx="5611812" cy="2181225"/>
          </a:xfrm>
          <a:prstGeom prst="rect">
            <a:avLst/>
          </a:prstGeom>
          <a:noFill/>
          <a:ln w="38100">
            <a:solidFill>
              <a:srgbClr val="958D85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81927" name="Title 1"/>
          <p:cNvSpPr>
            <a:spLocks noGrp="1"/>
          </p:cNvSpPr>
          <p:nvPr>
            <p:ph type="title"/>
          </p:nvPr>
        </p:nvSpPr>
        <p:spPr bwMode="auto">
          <a:xfrm>
            <a:off x="457200" y="457200"/>
            <a:ext cx="8686800" cy="4873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r>
              <a:rPr lang="de-CH" altLang="en-US">
                <a:solidFill>
                  <a:srgbClr val="FFFFFF"/>
                </a:solidFill>
                <a:latin typeface="Arial Narrow" charset="0"/>
                <a:ea typeface="MS PGothic" charset="-128"/>
              </a:rPr>
              <a:t>ROTARY CLUB CENTRAL</a:t>
            </a:r>
            <a:endParaRPr lang="en-US" altLang="en-US" sz="2400">
              <a:latin typeface="Arial Narrow" charset="0"/>
              <a:ea typeface="MS PGothic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912150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Title 1"/>
          <p:cNvSpPr>
            <a:spLocks noGrp="1"/>
          </p:cNvSpPr>
          <p:nvPr>
            <p:ph type="title"/>
          </p:nvPr>
        </p:nvSpPr>
        <p:spPr bwMode="auto">
          <a:xfrm>
            <a:off x="457200" y="457200"/>
            <a:ext cx="8686800" cy="4873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r>
              <a:rPr lang="de-CH" altLang="en-US" b="1">
                <a:solidFill>
                  <a:srgbClr val="FFFFFF"/>
                </a:solidFill>
                <a:latin typeface="Arial Narrow" charset="0"/>
                <a:ea typeface="MS PGothic" charset="-128"/>
              </a:rPr>
              <a:t>ROTARY CLUB CENTRAL</a:t>
            </a:r>
            <a:endParaRPr lang="en-US" altLang="en-US" sz="2400">
              <a:latin typeface="Arial Narrow" charset="0"/>
              <a:ea typeface="MS PGothic" charset="-128"/>
            </a:endParaRPr>
          </a:p>
        </p:txBody>
      </p:sp>
      <p:pic>
        <p:nvPicPr>
          <p:cNvPr id="8294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295400"/>
            <a:ext cx="5643563" cy="470852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11" name="Rounded Rectangle 10"/>
          <p:cNvSpPr/>
          <p:nvPr/>
        </p:nvSpPr>
        <p:spPr>
          <a:xfrm>
            <a:off x="4092575" y="1323975"/>
            <a:ext cx="892175" cy="249238"/>
          </a:xfrm>
          <a:prstGeom prst="roundRect">
            <a:avLst/>
          </a:prstGeom>
          <a:noFill/>
          <a:ln w="38100">
            <a:solidFill>
              <a:srgbClr val="D91B5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23142"/>
      </p:ext>
    </p:extLst>
  </p:cSld>
  <p:clrMapOvr>
    <a:masterClrMapping/>
  </p:clrMapOvr>
  <p:transition spd="med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685800" y="1111250"/>
            <a:ext cx="8001000" cy="13827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50800"/>
            <a:r>
              <a:rPr lang="en-US" altLang="en-US" dirty="0" smtClean="0">
                <a:latin typeface="Georgia" charset="0"/>
                <a:ea typeface="MS PGothic" charset="-128"/>
              </a:rPr>
              <a:t>Foundation</a:t>
            </a:r>
            <a:r>
              <a:rPr lang="bg-BG" altLang="en-US" dirty="0" smtClean="0">
                <a:latin typeface="Georgia" charset="0"/>
                <a:ea typeface="MS PGothic" charset="-128"/>
              </a:rPr>
              <a:t> </a:t>
            </a:r>
            <a:r>
              <a:rPr lang="mr-IN" altLang="en-US" dirty="0" smtClean="0">
                <a:latin typeface="Georgia" charset="0"/>
                <a:ea typeface="MS PGothic" charset="-128"/>
              </a:rPr>
              <a:t>–</a:t>
            </a:r>
            <a:r>
              <a:rPr lang="bg-BG" altLang="en-US" dirty="0" smtClean="0">
                <a:latin typeface="Georgia" charset="0"/>
                <a:ea typeface="MS PGothic" charset="-128"/>
              </a:rPr>
              <a:t> Ротари Фондация</a:t>
            </a:r>
            <a:endParaRPr lang="en-US" altLang="en-US" dirty="0">
              <a:latin typeface="Georgia" charset="0"/>
              <a:ea typeface="MS PGothic" charset="-128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0"/>
          </p:nvPr>
        </p:nvSpPr>
        <p:spPr bwMode="auto">
          <a:xfrm>
            <a:off x="914400" y="1724025"/>
            <a:ext cx="7772400" cy="22129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900"/>
              </a:spcBef>
              <a:spcAft>
                <a:spcPts val="600"/>
              </a:spcAft>
              <a:buFont typeface="Arial" charset="0"/>
              <a:buChar char="•"/>
            </a:pPr>
            <a:r>
              <a:rPr lang="bg-BG" altLang="en-US" sz="1800" dirty="0" smtClean="0">
                <a:solidFill>
                  <a:schemeClr val="tx2"/>
                </a:solidFill>
                <a:latin typeface="Georgia" charset="0"/>
                <a:ea typeface="MS PGothic" charset="-128"/>
              </a:rPr>
              <a:t>Годишен Фонд</a:t>
            </a:r>
            <a:endParaRPr lang="en-US" altLang="en-US" sz="1800" dirty="0">
              <a:solidFill>
                <a:schemeClr val="tx2"/>
              </a:solidFill>
              <a:latin typeface="Georgia" charset="0"/>
              <a:ea typeface="MS PGothic" charset="-128"/>
            </a:endParaRPr>
          </a:p>
          <a:p>
            <a:pPr>
              <a:spcBef>
                <a:spcPts val="900"/>
              </a:spcBef>
              <a:spcAft>
                <a:spcPts val="600"/>
              </a:spcAft>
              <a:buFont typeface="Arial" charset="0"/>
              <a:buChar char="•"/>
            </a:pPr>
            <a:r>
              <a:rPr lang="en-US" altLang="en-US" sz="1800" dirty="0" err="1" smtClean="0">
                <a:solidFill>
                  <a:schemeClr val="tx2"/>
                </a:solidFill>
                <a:latin typeface="Georgia" charset="0"/>
                <a:ea typeface="MS PGothic" charset="-128"/>
              </a:rPr>
              <a:t>Ф</a:t>
            </a:r>
            <a:r>
              <a:rPr lang="bg-BG" altLang="en-US" sz="1800" dirty="0" err="1" smtClean="0">
                <a:solidFill>
                  <a:schemeClr val="tx2"/>
                </a:solidFill>
                <a:latin typeface="Georgia" charset="0"/>
                <a:ea typeface="MS PGothic" charset="-128"/>
              </a:rPr>
              <a:t>онд</a:t>
            </a:r>
            <a:r>
              <a:rPr lang="bg-BG" altLang="en-US" sz="1800" dirty="0" smtClean="0">
                <a:solidFill>
                  <a:schemeClr val="tx2"/>
                </a:solidFill>
                <a:latin typeface="Georgia" charset="0"/>
                <a:ea typeface="MS PGothic" charset="-128"/>
              </a:rPr>
              <a:t> </a:t>
            </a:r>
            <a:r>
              <a:rPr lang="en-US" altLang="en-US" sz="1800" dirty="0" smtClean="0">
                <a:solidFill>
                  <a:schemeClr val="tx2"/>
                </a:solidFill>
                <a:latin typeface="Georgia" charset="0"/>
                <a:ea typeface="MS PGothic" charset="-128"/>
              </a:rPr>
              <a:t>End Polio</a:t>
            </a:r>
            <a:endParaRPr lang="en-US" altLang="en-US" sz="1800" dirty="0">
              <a:solidFill>
                <a:schemeClr val="tx2"/>
              </a:solidFill>
              <a:latin typeface="Georgia" charset="0"/>
              <a:ea typeface="MS PGothic" charset="-128"/>
            </a:endParaRPr>
          </a:p>
          <a:p>
            <a:pPr>
              <a:spcBef>
                <a:spcPts val="900"/>
              </a:spcBef>
              <a:spcAft>
                <a:spcPts val="600"/>
              </a:spcAft>
              <a:buFont typeface="Arial" charset="0"/>
              <a:buChar char="•"/>
            </a:pPr>
            <a:r>
              <a:rPr lang="en-US" altLang="en-US" sz="1800" dirty="0">
                <a:solidFill>
                  <a:schemeClr val="tx2"/>
                </a:solidFill>
                <a:latin typeface="Georgia" charset="0"/>
                <a:ea typeface="MS PGothic" charset="-128"/>
              </a:rPr>
              <a:t>Major Gifts and Endowment Fund</a:t>
            </a:r>
          </a:p>
          <a:p>
            <a:pPr>
              <a:buFont typeface="Arial" charset="0"/>
              <a:buChar char="•"/>
            </a:pPr>
            <a:endParaRPr lang="en-US" altLang="en-US" sz="1800" dirty="0">
              <a:solidFill>
                <a:schemeClr val="tx2"/>
              </a:solidFill>
              <a:latin typeface="Georgia" charset="0"/>
              <a:ea typeface="MS PGothic" charset="-128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414"/>
          <a:stretch>
            <a:fillRect/>
          </a:stretch>
        </p:blipFill>
        <p:spPr bwMode="auto">
          <a:xfrm>
            <a:off x="1752600" y="3352800"/>
            <a:ext cx="5562600" cy="277495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9425" y="4070350"/>
            <a:ext cx="5565775" cy="122872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3897313"/>
            <a:ext cx="5562600" cy="168592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83975" name="Title 1"/>
          <p:cNvSpPr>
            <a:spLocks noGrp="1"/>
          </p:cNvSpPr>
          <p:nvPr>
            <p:ph type="title"/>
          </p:nvPr>
        </p:nvSpPr>
        <p:spPr bwMode="auto">
          <a:xfrm>
            <a:off x="457200" y="457200"/>
            <a:ext cx="8686800" cy="4873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r>
              <a:rPr lang="de-CH" altLang="en-US">
                <a:solidFill>
                  <a:srgbClr val="FFFFFF"/>
                </a:solidFill>
                <a:latin typeface="Arial Narrow" charset="0"/>
                <a:ea typeface="MS PGothic" charset="-128"/>
              </a:rPr>
              <a:t>ROTARY CLUB CENTRAL</a:t>
            </a:r>
            <a:endParaRPr lang="en-US" altLang="en-US" sz="2400">
              <a:latin typeface="Arial Narrow" charset="0"/>
              <a:ea typeface="MS PGothic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45772507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8" name="Title 1"/>
          <p:cNvSpPr>
            <a:spLocks noGrp="1"/>
          </p:cNvSpPr>
          <p:nvPr>
            <p:ph type="title"/>
          </p:nvPr>
        </p:nvSpPr>
        <p:spPr bwMode="auto">
          <a:xfrm>
            <a:off x="457200" y="457200"/>
            <a:ext cx="8686800" cy="4873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r>
              <a:rPr lang="de-CH" altLang="en-US" b="1">
                <a:solidFill>
                  <a:srgbClr val="FFFFFF"/>
                </a:solidFill>
                <a:latin typeface="Arial Narrow" charset="0"/>
                <a:ea typeface="MS PGothic" charset="-128"/>
              </a:rPr>
              <a:t>ROTARY CLUB CENTRAL</a:t>
            </a:r>
            <a:endParaRPr lang="en-US" altLang="en-US" sz="2400">
              <a:latin typeface="Arial Narrow" charset="0"/>
              <a:ea typeface="MS PGothic" charset="-12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66800" y="2329696"/>
            <a:ext cx="70866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6600" dirty="0" smtClean="0">
                <a:solidFill>
                  <a:schemeClr val="bg2">
                    <a:lumMod val="10000"/>
                  </a:schemeClr>
                </a:solidFill>
              </a:rPr>
              <a:t>ГЕНЕРИРАНЕ</a:t>
            </a:r>
          </a:p>
          <a:p>
            <a:pPr algn="ctr"/>
            <a:r>
              <a:rPr lang="bg-BG" sz="4000" dirty="0" smtClean="0">
                <a:solidFill>
                  <a:schemeClr val="bg2">
                    <a:lumMod val="10000"/>
                  </a:schemeClr>
                </a:solidFill>
              </a:rPr>
              <a:t>НА СПРАВКИ</a:t>
            </a:r>
            <a:endParaRPr lang="en-US" sz="4000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5869028"/>
      </p:ext>
    </p:extLst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8" name="Title 1"/>
          <p:cNvSpPr>
            <a:spLocks noGrp="1"/>
          </p:cNvSpPr>
          <p:nvPr>
            <p:ph type="title"/>
          </p:nvPr>
        </p:nvSpPr>
        <p:spPr bwMode="auto">
          <a:xfrm>
            <a:off x="457200" y="457200"/>
            <a:ext cx="8686800" cy="4873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r>
              <a:rPr lang="de-CH" altLang="en-US" b="1">
                <a:solidFill>
                  <a:srgbClr val="FFFFFF"/>
                </a:solidFill>
                <a:latin typeface="Arial Narrow" charset="0"/>
                <a:ea typeface="MS PGothic" charset="-128"/>
              </a:rPr>
              <a:t>ROTARY CLUB CENTRAL</a:t>
            </a:r>
            <a:endParaRPr lang="en-US" altLang="en-US" sz="2400">
              <a:latin typeface="Arial Narrow" charset="0"/>
              <a:ea typeface="MS PGothic" charset="-12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143000"/>
            <a:ext cx="8659957" cy="4998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281596"/>
      </p:ext>
    </p:extLst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bg-BG" altLang="en-US" dirty="0" smtClean="0"/>
              <a:t>Справки в </a:t>
            </a:r>
            <a:r>
              <a:rPr lang="en-US" altLang="en-US" dirty="0" smtClean="0"/>
              <a:t>Rotary Club Central</a:t>
            </a:r>
            <a:endParaRPr lang="en-US" altLang="en-US" dirty="0">
              <a:latin typeface="Arial Narrow" charset="0"/>
              <a:ea typeface="MS PGothic" charset="-12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1000" y="1143000"/>
            <a:ext cx="457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Members in a club</a:t>
            </a:r>
            <a:endParaRPr lang="bg-BG" sz="2000" b="1" dirty="0" smtClean="0"/>
          </a:p>
          <a:p>
            <a:pPr marL="800100" lvl="1" indent="-342900">
              <a:buFont typeface="Arial" charset="0"/>
              <a:buChar char="•"/>
            </a:pPr>
            <a:r>
              <a:rPr lang="bg-BG" sz="2000" dirty="0" smtClean="0"/>
              <a:t>Актуален списъчен състав</a:t>
            </a:r>
          </a:p>
          <a:p>
            <a:pPr marL="800100" lvl="1" indent="-342900">
              <a:buFont typeface="Arial" charset="0"/>
              <a:buChar char="•"/>
            </a:pPr>
            <a:r>
              <a:rPr lang="bg-BG" sz="2000" dirty="0" smtClean="0"/>
              <a:t>Регистрирани в </a:t>
            </a:r>
            <a:r>
              <a:rPr lang="en-US" sz="2000" dirty="0" smtClean="0"/>
              <a:t>My Rotary</a:t>
            </a:r>
            <a:r>
              <a:rPr lang="bg-BG" sz="2000" dirty="0" smtClean="0"/>
              <a:t> </a:t>
            </a:r>
            <a:endParaRPr lang="en-US" sz="2000" dirty="0"/>
          </a:p>
          <a:p>
            <a:pPr marL="914400" lvl="1" indent="-457200">
              <a:buFont typeface="Arial" charset="0"/>
              <a:buChar char="•"/>
            </a:pPr>
            <a:endParaRPr lang="bg-BG" sz="2000" dirty="0" smtClean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2209800"/>
            <a:ext cx="7086600" cy="3875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0910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bg-BG" altLang="en-US" dirty="0" smtClean="0"/>
              <a:t>Справки в </a:t>
            </a:r>
            <a:r>
              <a:rPr lang="en-US" altLang="en-US" dirty="0" smtClean="0"/>
              <a:t>Rotary Club Central</a:t>
            </a:r>
            <a:endParaRPr lang="en-US" altLang="en-US" dirty="0">
              <a:latin typeface="Arial Narrow" charset="0"/>
              <a:ea typeface="MS PGothic" charset="-12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9467" y="1219200"/>
            <a:ext cx="457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Goals and Achievements</a:t>
            </a:r>
            <a:endParaRPr lang="bg-BG" sz="2000" b="1" dirty="0" smtClean="0"/>
          </a:p>
          <a:p>
            <a:pPr marL="800100" lvl="1" indent="-342900">
              <a:buFont typeface="Arial" charset="0"/>
              <a:buChar char="•"/>
            </a:pPr>
            <a:r>
              <a:rPr lang="bg-BG" sz="2000" dirty="0" smtClean="0"/>
              <a:t>Цели и постижения</a:t>
            </a:r>
          </a:p>
          <a:p>
            <a:pPr marL="800100" lvl="1" indent="-342900">
              <a:buFont typeface="Arial" charset="0"/>
              <a:buChar char="•"/>
            </a:pPr>
            <a:r>
              <a:rPr lang="bg-BG" sz="2000" dirty="0" smtClean="0"/>
              <a:t>Подцели и постижения</a:t>
            </a:r>
            <a:endParaRPr lang="en-US" sz="2000" dirty="0"/>
          </a:p>
          <a:p>
            <a:pPr marL="914400" lvl="1" indent="-457200">
              <a:buFont typeface="Arial" charset="0"/>
              <a:buChar char="•"/>
            </a:pPr>
            <a:endParaRPr lang="bg-BG" sz="2000" dirty="0" smtClean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2133600"/>
            <a:ext cx="6934200" cy="4038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97152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bg-BG" altLang="en-US" dirty="0" smtClean="0"/>
              <a:t>Справки в </a:t>
            </a:r>
            <a:r>
              <a:rPr lang="en-US" altLang="en-US" dirty="0" smtClean="0"/>
              <a:t>Rotary Club Central</a:t>
            </a:r>
            <a:endParaRPr lang="en-US" altLang="en-US" dirty="0">
              <a:latin typeface="Arial Narrow" charset="0"/>
              <a:ea typeface="MS PGothic" charset="-12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38200" y="999067"/>
            <a:ext cx="457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000" b="1" dirty="0" smtClean="0"/>
              <a:t>Фондация Ротари</a:t>
            </a:r>
          </a:p>
          <a:p>
            <a:pPr marL="914400" lvl="1" indent="-457200">
              <a:buFont typeface="Arial" charset="0"/>
              <a:buChar char="•"/>
            </a:pPr>
            <a:r>
              <a:rPr lang="en-US" sz="2000" dirty="0" smtClean="0"/>
              <a:t>Club recognition Summary</a:t>
            </a:r>
          </a:p>
          <a:p>
            <a:pPr marL="914400" lvl="1" indent="-457200">
              <a:buFont typeface="Arial" charset="0"/>
              <a:buChar char="•"/>
            </a:pPr>
            <a:endParaRPr lang="en-US" sz="2000" dirty="0"/>
          </a:p>
          <a:p>
            <a:pPr marL="914400" lvl="1" indent="-457200">
              <a:buFont typeface="Arial" charset="0"/>
              <a:buChar char="•"/>
            </a:pPr>
            <a:endParaRPr lang="bg-BG" sz="2000" dirty="0" smtClean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833954"/>
            <a:ext cx="7391400" cy="4051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78578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1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bg-BG" altLang="bg-BG" b="1">
                <a:latin typeface="Arial Narrow" charset="0"/>
                <a:ea typeface="MS PGothic" charset="-128"/>
              </a:rPr>
              <a:t>Ротари клуб Централ – Заключение:</a:t>
            </a:r>
            <a:endParaRPr lang="en-US" altLang="bg-BG">
              <a:latin typeface="Arial Narrow" charset="0"/>
              <a:ea typeface="MS PGothic" charset="-128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838200" y="1624013"/>
            <a:ext cx="7593013" cy="11985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20000" indent="-285750" eaLnBrk="1" fontAlgn="auto" hangingPunct="1">
              <a:spcAft>
                <a:spcPts val="0"/>
              </a:spcAft>
              <a:buFont typeface="Arial"/>
              <a:buChar char="•"/>
              <a:defRPr/>
            </a:pPr>
            <a:endParaRPr lang="en-US" sz="1800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marL="266700" algn="just" eaLnBrk="1" fontAlgn="auto" hangingPunct="1">
              <a:spcAft>
                <a:spcPts val="0"/>
              </a:spcAft>
              <a:defRPr/>
            </a:pPr>
            <a:r>
              <a:rPr lang="bg-BG" sz="1800" b="1" dirty="0">
                <a:solidFill>
                  <a:schemeClr val="bg1"/>
                </a:solidFill>
                <a:latin typeface="Arial Narrow" panose="020B0606020202030204" pitchFamily="34" charset="0"/>
              </a:rPr>
              <a:t>Ротари клуб Централ е иновативен инструмент на РИ който дава цялостна картина за дейноста на Ротари клубовете и Дистриктите</a:t>
            </a:r>
            <a:r>
              <a:rPr lang="en-US" sz="1800" b="1" dirty="0">
                <a:solidFill>
                  <a:schemeClr val="bg1"/>
                </a:solidFill>
                <a:latin typeface="Arial Narrow" panose="020B0606020202030204" pitchFamily="34" charset="0"/>
              </a:rPr>
              <a:t> </a:t>
            </a:r>
            <a:r>
              <a:rPr lang="bg-BG" sz="1800" b="1" dirty="0">
                <a:solidFill>
                  <a:schemeClr val="bg1"/>
                </a:solidFill>
                <a:latin typeface="Arial Narrow" panose="020B0606020202030204" pitchFamily="34" charset="0"/>
              </a:rPr>
              <a:t>в реално време. </a:t>
            </a:r>
          </a:p>
          <a:p>
            <a:pPr marL="285750" indent="-285750" eaLnBrk="1" fontAlgn="auto" hangingPunct="1">
              <a:spcAft>
                <a:spcPts val="0"/>
              </a:spcAft>
              <a:buFont typeface="Arial"/>
              <a:buChar char="•"/>
              <a:defRPr/>
            </a:pPr>
            <a:endParaRPr lang="bg-BG" sz="18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831850" y="2979738"/>
            <a:ext cx="7593013" cy="990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20000" indent="-285750" eaLnBrk="1" fontAlgn="auto" hangingPunct="1">
              <a:spcAft>
                <a:spcPts val="0"/>
              </a:spcAft>
              <a:buFont typeface="Arial"/>
              <a:buChar char="•"/>
              <a:defRPr/>
            </a:pPr>
            <a:endParaRPr lang="en-US" sz="1800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marL="266700" eaLnBrk="1" fontAlgn="auto" hangingPunct="1">
              <a:spcAft>
                <a:spcPts val="0"/>
              </a:spcAft>
              <a:defRPr/>
            </a:pPr>
            <a:r>
              <a:rPr lang="bg-BG" sz="1800" b="1" dirty="0">
                <a:solidFill>
                  <a:schemeClr val="bg1"/>
                </a:solidFill>
                <a:latin typeface="Arial Narrow" panose="020B0606020202030204" pitchFamily="34" charset="0"/>
              </a:rPr>
              <a:t>През него преминава все по-голяма част от обмена на информация между РИ и Ротари клубовете и Дистриктите</a:t>
            </a:r>
            <a:r>
              <a:rPr lang="bg-BG" sz="1800" dirty="0">
                <a:solidFill>
                  <a:schemeClr val="bg1"/>
                </a:solidFill>
                <a:latin typeface="Arial Narrow" panose="020B0606020202030204" pitchFamily="34" charset="0"/>
              </a:rPr>
              <a:t>.</a:t>
            </a:r>
          </a:p>
          <a:p>
            <a:pPr marL="285750" indent="-285750" eaLnBrk="1" fontAlgn="auto" hangingPunct="1">
              <a:spcAft>
                <a:spcPts val="0"/>
              </a:spcAft>
              <a:buFont typeface="Arial"/>
              <a:buChar char="•"/>
              <a:defRPr/>
            </a:pPr>
            <a:endParaRPr lang="bg-BG" sz="18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31850" y="4178300"/>
            <a:ext cx="7593013" cy="13081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20000" indent="-285750" eaLnBrk="1" fontAlgn="auto" hangingPunct="1">
              <a:spcAft>
                <a:spcPts val="0"/>
              </a:spcAft>
              <a:buFont typeface="Arial"/>
              <a:buChar char="•"/>
              <a:defRPr/>
            </a:pPr>
            <a:endParaRPr lang="en-US" sz="1800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marL="266700" eaLnBrk="1" fontAlgn="auto" hangingPunct="1">
              <a:spcAft>
                <a:spcPts val="0"/>
              </a:spcAft>
              <a:defRPr/>
            </a:pPr>
            <a:r>
              <a:rPr lang="bg-BG" sz="1800" b="1" dirty="0">
                <a:solidFill>
                  <a:schemeClr val="bg1"/>
                </a:solidFill>
                <a:latin typeface="Arial Narrow" panose="020B0606020202030204" pitchFamily="34" charset="0"/>
              </a:rPr>
              <a:t>За да функционира пълноценно, всички клубове </a:t>
            </a:r>
            <a:r>
              <a:rPr lang="bg-BG" sz="1800" b="1" u="sng" dirty="0">
                <a:solidFill>
                  <a:schemeClr val="bg1"/>
                </a:solidFill>
                <a:latin typeface="Arial Narrow" panose="020B0606020202030204" pitchFamily="34" charset="0"/>
              </a:rPr>
              <a:t>трябва своевременно да вкарват целите и  задачите си през ротарианската година</a:t>
            </a:r>
            <a:r>
              <a:rPr lang="bg-BG" sz="1800" b="1" dirty="0">
                <a:solidFill>
                  <a:schemeClr val="bg1"/>
                </a:solidFill>
                <a:latin typeface="Arial Narrow" panose="020B0606020202030204" pitchFamily="34" charset="0"/>
              </a:rPr>
              <a:t>, за да могат и те, и ръководствата на Дистрикта и на РИ да получават информация както за прогреса в работата им, така и за тенденциите в развитието им. </a:t>
            </a:r>
          </a:p>
          <a:p>
            <a:pPr marL="285750" indent="-285750" eaLnBrk="1" fontAlgn="auto" hangingPunct="1">
              <a:spcAft>
                <a:spcPts val="0"/>
              </a:spcAft>
              <a:buFont typeface="Arial"/>
              <a:buChar char="•"/>
              <a:defRPr/>
            </a:pPr>
            <a:endParaRPr lang="bg-BG" sz="18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578304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 bwMode="auto">
          <a:xfrm>
            <a:off x="381000" y="457200"/>
            <a:ext cx="8763000" cy="5334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bg-BG" altLang="bg-BG" b="1" dirty="0" smtClean="0">
                <a:latin typeface="Arial Narrow" charset="0"/>
                <a:ea typeface="MS PGothic" charset="-128"/>
              </a:rPr>
              <a:t>Годината ни като Секретар на Клуба</a:t>
            </a:r>
            <a:endParaRPr lang="en-US" altLang="bg-BG" dirty="0">
              <a:latin typeface="Arial Narrow" charset="0"/>
              <a:ea typeface="MS PGothic" charset="-128"/>
            </a:endParaRPr>
          </a:p>
        </p:txBody>
      </p:sp>
      <p:pic>
        <p:nvPicPr>
          <p:cNvPr id="1034" name="Picture 10" descr="mage result for busy man at wor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981200"/>
            <a:ext cx="5334000" cy="2676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2970608"/>
      </p:ext>
    </p:extLst>
  </p:cSld>
  <p:clrMapOvr>
    <a:masterClrMapping/>
  </p:clrMapOvr>
  <p:transition spd="slow" advClick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1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bg-BG" altLang="bg-BG" b="1" dirty="0">
                <a:latin typeface="Arial Narrow" charset="0"/>
                <a:ea typeface="MS PGothic" charset="-128"/>
              </a:rPr>
              <a:t>Ротари клуб </a:t>
            </a:r>
            <a:r>
              <a:rPr lang="bg-BG" altLang="bg-BG" b="1" dirty="0" err="1">
                <a:latin typeface="Arial Narrow" charset="0"/>
                <a:ea typeface="MS PGothic" charset="-128"/>
              </a:rPr>
              <a:t>Централ</a:t>
            </a:r>
            <a:r>
              <a:rPr lang="bg-BG" altLang="bg-BG" b="1" dirty="0">
                <a:latin typeface="Arial Narrow" charset="0"/>
                <a:ea typeface="MS PGothic" charset="-128"/>
              </a:rPr>
              <a:t> – </a:t>
            </a:r>
            <a:r>
              <a:rPr lang="bg-BG" altLang="bg-BG" b="1" dirty="0" smtClean="0">
                <a:latin typeface="Arial Narrow" charset="0"/>
                <a:ea typeface="MS PGothic" charset="-128"/>
              </a:rPr>
              <a:t>Ресурси:</a:t>
            </a:r>
            <a:endParaRPr lang="en-US" altLang="bg-BG" dirty="0">
              <a:latin typeface="Arial Narrow" charset="0"/>
              <a:ea typeface="MS PGothic" charset="-128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838200" y="1624013"/>
            <a:ext cx="7593013" cy="11985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20000" indent="-285750" eaLnBrk="1" fontAlgn="auto" hangingPunct="1">
              <a:spcAft>
                <a:spcPts val="0"/>
              </a:spcAft>
              <a:buFont typeface="Arial"/>
              <a:buChar char="•"/>
              <a:defRPr/>
            </a:pPr>
            <a:endParaRPr lang="en-US" sz="1800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marL="266700" algn="just" eaLnBrk="1" fontAlgn="auto" hangingPunct="1">
              <a:spcAft>
                <a:spcPts val="0"/>
              </a:spcAft>
              <a:defRPr/>
            </a:pPr>
            <a:r>
              <a:rPr lang="bg-BG" sz="18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Сайта на РИ</a:t>
            </a:r>
          </a:p>
          <a:p>
            <a:pPr marL="266700" algn="just" eaLnBrk="1" fontAlgn="auto" hangingPunct="1">
              <a:spcAft>
                <a:spcPts val="0"/>
              </a:spcAft>
              <a:defRPr/>
            </a:pPr>
            <a:r>
              <a:rPr lang="bg-BG" sz="18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Ръководство на БГ </a:t>
            </a:r>
            <a:r>
              <a:rPr lang="mr-IN" sz="18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–</a:t>
            </a:r>
            <a:r>
              <a:rPr lang="bg-BG" sz="18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 от </a:t>
            </a:r>
            <a:r>
              <a:rPr lang="bg-BG" sz="1800" b="1" dirty="0" err="1" smtClean="0">
                <a:solidFill>
                  <a:schemeClr val="bg1"/>
                </a:solidFill>
                <a:latin typeface="Arial Narrow" panose="020B0606020202030204" pitchFamily="34" charset="0"/>
              </a:rPr>
              <a:t>дистриктния</a:t>
            </a:r>
            <a:r>
              <a:rPr lang="bg-BG" sz="18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 сайт и по мейл</a:t>
            </a:r>
          </a:p>
          <a:p>
            <a:pPr marL="266700" algn="just" eaLnBrk="1" fontAlgn="auto" hangingPunct="1">
              <a:spcAft>
                <a:spcPts val="0"/>
              </a:spcAft>
              <a:defRPr/>
            </a:pPr>
            <a:r>
              <a:rPr lang="bg-BG" sz="18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Секретариата</a:t>
            </a:r>
            <a:endParaRPr lang="bg-BG" sz="18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marL="285750" indent="-285750" eaLnBrk="1" fontAlgn="auto" hangingPunct="1">
              <a:spcAft>
                <a:spcPts val="0"/>
              </a:spcAft>
              <a:buFont typeface="Arial"/>
              <a:buChar char="•"/>
              <a:defRPr/>
            </a:pPr>
            <a:endParaRPr lang="bg-BG" sz="18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76592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bg-BG" altLang="bg-BG" sz="3600">
                <a:latin typeface="Arial Narrow" charset="0"/>
                <a:ea typeface="MS PGothic" charset="-128"/>
              </a:rPr>
              <a:t>Ротари клуб Централ</a:t>
            </a:r>
            <a:endParaRPr lang="en-US" altLang="bg-BG" sz="3600">
              <a:latin typeface="Arial Narrow" charset="0"/>
              <a:ea typeface="MS PGothic" charset="-12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5925" y="1295400"/>
            <a:ext cx="7966075" cy="4419600"/>
          </a:xfrm>
        </p:spPr>
        <p:txBody>
          <a:bodyPr lIns="0" tIns="0" rIns="0" bIns="0"/>
          <a:lstStyle/>
          <a:p>
            <a:pPr marL="339725" indent="-225425" eaLnBrk="1" fontAlgn="auto" hangingPunct="1">
              <a:spcAft>
                <a:spcPts val="900"/>
              </a:spcAft>
              <a:buClr>
                <a:schemeClr val="accent1"/>
              </a:buClr>
              <a:buSzPct val="125000"/>
              <a:buFont typeface="Wingdings" charset="2"/>
              <a:buChar char="§"/>
              <a:defRPr/>
            </a:pPr>
            <a:endParaRPr lang="en-US" sz="1700" dirty="0">
              <a:ea typeface="+mn-ea"/>
            </a:endParaRPr>
          </a:p>
          <a:p>
            <a:pPr marL="285750" indent="-285750" eaLnBrk="1" fontAlgn="auto" hangingPunct="1">
              <a:spcAft>
                <a:spcPts val="0"/>
              </a:spcAft>
              <a:buFont typeface="Arial"/>
              <a:buChar char="•"/>
              <a:defRPr/>
            </a:pPr>
            <a:endParaRPr lang="en-US" sz="1600" dirty="0" smtClean="0">
              <a:solidFill>
                <a:srgbClr val="58585A"/>
              </a:solidFill>
              <a:ea typeface="+mn-ea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066800" y="1600200"/>
            <a:ext cx="7010400" cy="152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bg-BG" sz="6000" dirty="0"/>
              <a:t>Благодаря!</a:t>
            </a:r>
            <a:endParaRPr lang="en-US" sz="6000" dirty="0"/>
          </a:p>
        </p:txBody>
      </p:sp>
      <p:sp>
        <p:nvSpPr>
          <p:cNvPr id="2" name="TextBox 1"/>
          <p:cNvSpPr txBox="1"/>
          <p:nvPr/>
        </p:nvSpPr>
        <p:spPr>
          <a:xfrm>
            <a:off x="1066800" y="3581400"/>
            <a:ext cx="71628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800" dirty="0" smtClean="0">
                <a:solidFill>
                  <a:schemeClr val="bg2">
                    <a:lumMod val="10000"/>
                  </a:schemeClr>
                </a:solidFill>
                <a:latin typeface="Times New Roman" charset="0"/>
                <a:ea typeface="Times New Roman" charset="0"/>
                <a:cs typeface="Times New Roman" charset="0"/>
              </a:rPr>
              <a:t>Илиан Николов </a:t>
            </a:r>
            <a:r>
              <a:rPr lang="mr-IN" sz="1800" dirty="0" smtClean="0">
                <a:solidFill>
                  <a:schemeClr val="bg2">
                    <a:lumMod val="10000"/>
                  </a:schemeClr>
                </a:solidFill>
                <a:latin typeface="Times New Roman" charset="0"/>
                <a:ea typeface="Times New Roman" charset="0"/>
                <a:cs typeface="Times New Roman" charset="0"/>
              </a:rPr>
              <a:t>–</a:t>
            </a:r>
            <a:r>
              <a:rPr lang="bg-BG" sz="1800" dirty="0" smtClean="0">
                <a:solidFill>
                  <a:schemeClr val="bg2">
                    <a:lumMod val="10000"/>
                  </a:schemeClr>
                </a:solidFill>
                <a:latin typeface="Times New Roman" charset="0"/>
                <a:ea typeface="Times New Roman" charset="0"/>
                <a:cs typeface="Times New Roman" charset="0"/>
              </a:rPr>
              <a:t> Ротари клуб Троян</a:t>
            </a:r>
          </a:p>
          <a:p>
            <a:r>
              <a:rPr lang="en-US" sz="1800" dirty="0">
                <a:solidFill>
                  <a:schemeClr val="bg2">
                    <a:lumMod val="10000"/>
                  </a:schemeClr>
                </a:solidFill>
                <a:latin typeface="Times New Roman" charset="0"/>
                <a:ea typeface="Times New Roman" charset="0"/>
                <a:cs typeface="Times New Roman" charset="0"/>
              </a:rPr>
              <a:t>e</a:t>
            </a:r>
            <a:r>
              <a:rPr lang="en-US" sz="1800" dirty="0" smtClean="0">
                <a:solidFill>
                  <a:schemeClr val="bg2">
                    <a:lumMod val="10000"/>
                  </a:schemeClr>
                </a:solidFill>
                <a:latin typeface="Times New Roman" charset="0"/>
                <a:ea typeface="Times New Roman" charset="0"/>
                <a:cs typeface="Times New Roman" charset="0"/>
              </a:rPr>
              <a:t>-mail: </a:t>
            </a:r>
            <a:r>
              <a:rPr lang="en-US" sz="1800" dirty="0" smtClean="0">
                <a:solidFill>
                  <a:schemeClr val="bg2">
                    <a:lumMod val="10000"/>
                  </a:schemeClr>
                </a:solidFill>
                <a:latin typeface="Times New Roman" charset="0"/>
                <a:ea typeface="Times New Roman" charset="0"/>
                <a:cs typeface="Times New Roman" charset="0"/>
                <a:hlinkClick r:id="rId3"/>
              </a:rPr>
              <a:t>ilian.benev@gmail.com</a:t>
            </a:r>
            <a:endParaRPr lang="en-US" sz="1800" dirty="0" smtClean="0">
              <a:solidFill>
                <a:schemeClr val="bg2">
                  <a:lumMod val="10000"/>
                </a:schemeClr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r>
              <a:rPr lang="en-US" sz="1800" dirty="0" smtClean="0">
                <a:solidFill>
                  <a:schemeClr val="bg2">
                    <a:lumMod val="10000"/>
                  </a:schemeClr>
                </a:solidFill>
                <a:latin typeface="Times New Roman" charset="0"/>
                <a:ea typeface="Times New Roman" charset="0"/>
                <a:cs typeface="Times New Roman" charset="0"/>
              </a:rPr>
              <a:t>Skype: </a:t>
            </a:r>
            <a:r>
              <a:rPr lang="en-US" sz="1800" dirty="0" err="1" smtClean="0">
                <a:solidFill>
                  <a:schemeClr val="bg2">
                    <a:lumMod val="10000"/>
                  </a:schemeClr>
                </a:solidFill>
                <a:latin typeface="Times New Roman" charset="0"/>
                <a:ea typeface="Times New Roman" charset="0"/>
                <a:cs typeface="Times New Roman" charset="0"/>
              </a:rPr>
              <a:t>ilian.benev</a:t>
            </a:r>
            <a:endParaRPr lang="en-US" sz="1800" dirty="0" smtClean="0">
              <a:solidFill>
                <a:schemeClr val="bg2">
                  <a:lumMod val="10000"/>
                </a:schemeClr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r>
              <a:rPr lang="en-US" sz="1800" dirty="0" err="1" smtClean="0">
                <a:solidFill>
                  <a:schemeClr val="bg2">
                    <a:lumMod val="10000"/>
                  </a:schemeClr>
                </a:solidFill>
                <a:latin typeface="Times New Roman" charset="0"/>
                <a:ea typeface="Times New Roman" charset="0"/>
                <a:cs typeface="Times New Roman" charset="0"/>
              </a:rPr>
              <a:t>Т</a:t>
            </a:r>
            <a:r>
              <a:rPr lang="bg-BG" sz="1800" dirty="0" smtClean="0">
                <a:solidFill>
                  <a:schemeClr val="bg2">
                    <a:lumMod val="10000"/>
                  </a:schemeClr>
                </a:solidFill>
                <a:latin typeface="Times New Roman" charset="0"/>
                <a:ea typeface="Times New Roman" charset="0"/>
                <a:cs typeface="Times New Roman" charset="0"/>
              </a:rPr>
              <a:t>ел. 0887/56-56-55 (</a:t>
            </a:r>
            <a:r>
              <a:rPr lang="en-US" sz="1800" dirty="0" err="1" smtClean="0">
                <a:solidFill>
                  <a:schemeClr val="bg2">
                    <a:lumMod val="10000"/>
                  </a:schemeClr>
                </a:solidFill>
                <a:latin typeface="Times New Roman" charset="0"/>
                <a:ea typeface="Times New Roman" charset="0"/>
                <a:cs typeface="Times New Roman" charset="0"/>
              </a:rPr>
              <a:t>viber</a:t>
            </a:r>
            <a:r>
              <a:rPr lang="en-US" sz="1800" dirty="0" smtClean="0">
                <a:solidFill>
                  <a:schemeClr val="bg2">
                    <a:lumMod val="10000"/>
                  </a:schemeClr>
                </a:solidFill>
                <a:latin typeface="Times New Roman" charset="0"/>
                <a:ea typeface="Times New Roman" charset="0"/>
                <a:cs typeface="Times New Roman" charset="0"/>
              </a:rPr>
              <a:t>)</a:t>
            </a:r>
          </a:p>
          <a:p>
            <a:endParaRPr lang="bg-BG" sz="2000" dirty="0" smtClean="0">
              <a:solidFill>
                <a:schemeClr val="bg2">
                  <a:lumMod val="10000"/>
                </a:schemeClr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r>
              <a:rPr lang="bg-BG" dirty="0" smtClean="0">
                <a:solidFill>
                  <a:schemeClr val="bg2">
                    <a:lumMod val="10000"/>
                  </a:schemeClr>
                </a:solidFill>
                <a:latin typeface="Times New Roman" charset="0"/>
                <a:ea typeface="Times New Roman" charset="0"/>
                <a:cs typeface="Times New Roman" charset="0"/>
              </a:rPr>
              <a:t>ПЕТС 2017</a:t>
            </a:r>
          </a:p>
          <a:p>
            <a:r>
              <a:rPr lang="bg-BG" dirty="0" smtClean="0">
                <a:solidFill>
                  <a:schemeClr val="bg2">
                    <a:lumMod val="10000"/>
                  </a:schemeClr>
                </a:solidFill>
                <a:latin typeface="Times New Roman" charset="0"/>
                <a:ea typeface="Times New Roman" charset="0"/>
                <a:cs typeface="Times New Roman" charset="0"/>
              </a:rPr>
              <a:t>Трявна, 10-12 Март 2017</a:t>
            </a:r>
            <a:endParaRPr lang="en-US" dirty="0">
              <a:solidFill>
                <a:schemeClr val="bg2">
                  <a:lumMod val="10000"/>
                </a:schemeClr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581557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mage result for pla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1104" y="1500185"/>
            <a:ext cx="3069296" cy="1167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mage result for track progres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1680" y="3122459"/>
            <a:ext cx="3238719" cy="1437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mage result for achieve goal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6500" y="5072188"/>
            <a:ext cx="3112754" cy="1548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 bwMode="auto">
          <a:xfrm>
            <a:off x="381000" y="457200"/>
            <a:ext cx="8763000" cy="5334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bg-BG" altLang="bg-BG" b="1" dirty="0" smtClean="0">
                <a:latin typeface="Arial Narrow" charset="0"/>
                <a:ea typeface="MS PGothic" charset="-128"/>
              </a:rPr>
              <a:t>За какво ни служи </a:t>
            </a:r>
            <a:r>
              <a:rPr lang="en-US" altLang="bg-BG" b="1" dirty="0" smtClean="0">
                <a:latin typeface="Arial Narrow" charset="0"/>
                <a:ea typeface="MS PGothic" charset="-128"/>
              </a:rPr>
              <a:t>Rotary Club Central</a:t>
            </a:r>
            <a:endParaRPr lang="en-US" altLang="bg-BG" dirty="0">
              <a:latin typeface="Arial Narrow" charset="0"/>
              <a:ea typeface="MS PGothic" charset="-12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59513" y="1524000"/>
            <a:ext cx="28551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dirty="0" smtClean="0"/>
              <a:t>Планираме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25646" y="3276600"/>
            <a:ext cx="28551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dirty="0" smtClean="0"/>
              <a:t>Проследяваме прогреса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81000" y="5181600"/>
            <a:ext cx="32765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mtClean="0"/>
              <a:t>Отчитаме постиженията си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836306" y="1029082"/>
            <a:ext cx="563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dirty="0" smtClean="0"/>
              <a:t>ИНСТРУМЕНТ който ни </a:t>
            </a:r>
            <a:r>
              <a:rPr lang="bg-BG" smtClean="0"/>
              <a:t>помага да: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5290153"/>
      </p:ext>
    </p:extLst>
  </p:cSld>
  <p:clrMapOvr>
    <a:masterClrMapping/>
  </p:clrMapOvr>
  <p:transition spd="slow" advClick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bg-BG" altLang="bg-BG" b="1">
                <a:latin typeface="Arial Narrow" charset="0"/>
                <a:ea typeface="MS PGothic" charset="-128"/>
              </a:rPr>
              <a:t>Ротари клуб </a:t>
            </a:r>
            <a:r>
              <a:rPr lang="bg-BG" altLang="bg-BG" b="1" dirty="0" err="1">
                <a:latin typeface="Arial Narrow" charset="0"/>
                <a:ea typeface="MS PGothic" charset="-128"/>
              </a:rPr>
              <a:t>Централ</a:t>
            </a:r>
            <a:r>
              <a:rPr lang="en-US" altLang="bg-BG" b="1" dirty="0">
                <a:latin typeface="Arial Narrow" charset="0"/>
                <a:ea typeface="MS PGothic" charset="-128"/>
              </a:rPr>
              <a:t> –</a:t>
            </a:r>
            <a:r>
              <a:rPr lang="bg-BG" altLang="bg-BG" b="1" dirty="0">
                <a:latin typeface="Arial Narrow" charset="0"/>
                <a:ea typeface="MS PGothic" charset="-128"/>
              </a:rPr>
              <a:t> къде да намерим?</a:t>
            </a:r>
            <a:endParaRPr lang="en-US" altLang="bg-BG" dirty="0">
              <a:latin typeface="Arial Narrow" charset="0"/>
              <a:ea typeface="MS PGothic" charset="-12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4013" y="1806575"/>
            <a:ext cx="7966075" cy="4419600"/>
          </a:xfrm>
        </p:spPr>
        <p:txBody>
          <a:bodyPr lIns="0" tIns="0" rIns="0" bIns="0"/>
          <a:lstStyle/>
          <a:p>
            <a:pPr marL="0" indent="0" eaLnBrk="1" fontAlgn="auto" hangingPunct="1">
              <a:spcAft>
                <a:spcPts val="300"/>
              </a:spcAft>
              <a:buFont typeface="Arial"/>
              <a:buNone/>
              <a:defRPr/>
            </a:pPr>
            <a:endParaRPr lang="en-US" sz="1600" b="1" u="sng" dirty="0" smtClean="0">
              <a:solidFill>
                <a:schemeClr val="accent1"/>
              </a:solidFill>
              <a:ea typeface="+mn-ea"/>
            </a:endParaRPr>
          </a:p>
          <a:p>
            <a:pPr marL="285750" indent="-285750" eaLnBrk="1" fontAlgn="auto" hangingPunct="1">
              <a:spcAft>
                <a:spcPts val="0"/>
              </a:spcAft>
              <a:buFont typeface="Arial"/>
              <a:buChar char="•"/>
              <a:defRPr/>
            </a:pPr>
            <a:endParaRPr lang="en-US" sz="1600" dirty="0" smtClean="0">
              <a:solidFill>
                <a:srgbClr val="58585A"/>
              </a:solidFill>
              <a:ea typeface="+mn-ea"/>
            </a:endParaRPr>
          </a:p>
        </p:txBody>
      </p:sp>
      <p:pic>
        <p:nvPicPr>
          <p:cNvPr id="17412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950" y="990600"/>
            <a:ext cx="8515350" cy="526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716466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bg-BG" altLang="bg-BG" b="1">
                <a:latin typeface="Arial Narrow" charset="0"/>
                <a:ea typeface="MS PGothic" charset="-128"/>
              </a:rPr>
              <a:t>Ротари клуб Централ – Задачи:</a:t>
            </a:r>
            <a:endParaRPr lang="en-US" altLang="bg-BG">
              <a:latin typeface="Arial Narrow" charset="0"/>
              <a:ea typeface="MS PGothic" charset="-128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830263" y="1905001"/>
            <a:ext cx="7593012" cy="1295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355600" eaLnBrk="1" fontAlgn="auto" hangingPunct="1">
              <a:spcAft>
                <a:spcPts val="0"/>
              </a:spcAft>
              <a:defRPr/>
            </a:pPr>
            <a:endParaRPr lang="bg-BG" sz="1800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marL="355600" eaLnBrk="1" fontAlgn="auto" hangingPunct="1">
              <a:spcAft>
                <a:spcPts val="0"/>
              </a:spcAft>
              <a:defRPr/>
            </a:pPr>
            <a:r>
              <a:rPr lang="bg-BG" sz="1800" dirty="0">
                <a:solidFill>
                  <a:schemeClr val="bg1"/>
                </a:solidFill>
                <a:latin typeface="Arial Narrow" panose="020B0606020202030204" pitchFamily="34" charset="0"/>
              </a:rPr>
              <a:t>Всеки </a:t>
            </a:r>
            <a:r>
              <a:rPr lang="bg-BG" sz="18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Секретар трябва </a:t>
            </a:r>
            <a:r>
              <a:rPr lang="bg-BG" sz="1800" dirty="0">
                <a:solidFill>
                  <a:schemeClr val="bg1"/>
                </a:solidFill>
                <a:latin typeface="Arial Narrow" panose="020B0606020202030204" pitchFamily="34" charset="0"/>
              </a:rPr>
              <a:t>да има актуална парола за сайта на РИ да влезе</a:t>
            </a:r>
            <a:r>
              <a:rPr lang="en-US" sz="1800" dirty="0">
                <a:solidFill>
                  <a:schemeClr val="bg1"/>
                </a:solidFill>
                <a:latin typeface="Arial Narrow" panose="020B0606020202030204" pitchFamily="34" charset="0"/>
              </a:rPr>
              <a:t> </a:t>
            </a:r>
            <a:r>
              <a:rPr lang="bg-BG" sz="1800" dirty="0">
                <a:solidFill>
                  <a:schemeClr val="bg1"/>
                </a:solidFill>
                <a:latin typeface="Arial Narrow" panose="020B0606020202030204" pitchFamily="34" charset="0"/>
              </a:rPr>
              <a:t>там и се запознае с </a:t>
            </a:r>
            <a:r>
              <a:rPr lang="en-US" sz="1800" dirty="0">
                <a:solidFill>
                  <a:schemeClr val="bg1"/>
                </a:solidFill>
                <a:latin typeface="Arial Narrow" panose="020B0606020202030204" pitchFamily="34" charset="0"/>
              </a:rPr>
              <a:t> </a:t>
            </a:r>
            <a:r>
              <a:rPr lang="bg-BG" sz="1800" dirty="0">
                <a:solidFill>
                  <a:schemeClr val="bg1"/>
                </a:solidFill>
                <a:latin typeface="Arial Narrow" panose="020B0606020202030204" pitchFamily="34" charset="0"/>
              </a:rPr>
              <a:t>работата в Ротари клуб Централ и разгледа данните за </a:t>
            </a:r>
            <a:r>
              <a:rPr lang="bg-BG" sz="18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клуба си</a:t>
            </a:r>
            <a:endParaRPr lang="bg-BG" sz="18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842963" y="3554413"/>
            <a:ext cx="7566025" cy="132238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85750" indent="-285750" eaLnBrk="1" fontAlgn="auto" hangingPunct="1">
              <a:spcAft>
                <a:spcPts val="0"/>
              </a:spcAft>
              <a:buFont typeface="Arial"/>
              <a:buChar char="•"/>
              <a:defRPr/>
            </a:pPr>
            <a:endParaRPr lang="en-US" sz="1800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marL="266700" eaLnBrk="1" fontAlgn="auto" hangingPunct="1">
              <a:spcAft>
                <a:spcPts val="0"/>
              </a:spcAft>
              <a:defRPr/>
            </a:pPr>
            <a:r>
              <a:rPr lang="bg-BG" sz="18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Секретарите </a:t>
            </a:r>
            <a:r>
              <a:rPr lang="bg-BG" sz="1800" dirty="0">
                <a:solidFill>
                  <a:schemeClr val="bg1"/>
                </a:solidFill>
                <a:latin typeface="Arial Narrow" panose="020B0606020202030204" pitchFamily="34" charset="0"/>
              </a:rPr>
              <a:t>трябва да имат като една от основните си задачи да съдействат на </a:t>
            </a:r>
            <a:r>
              <a:rPr lang="bg-BG" sz="18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Президента на клуба и да </a:t>
            </a:r>
            <a:r>
              <a:rPr lang="bg-BG" sz="1800" dirty="0">
                <a:solidFill>
                  <a:schemeClr val="bg1"/>
                </a:solidFill>
                <a:latin typeface="Arial Narrow" panose="020B0606020202030204" pitchFamily="34" charset="0"/>
              </a:rPr>
              <a:t>следят за своевременното попълване и поддържане на актуална информация за </a:t>
            </a:r>
            <a:r>
              <a:rPr lang="bg-BG" sz="18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клуба </a:t>
            </a:r>
            <a:r>
              <a:rPr lang="bg-BG" sz="1800" dirty="0">
                <a:solidFill>
                  <a:schemeClr val="bg1"/>
                </a:solidFill>
                <a:latin typeface="Arial Narrow" panose="020B0606020202030204" pitchFamily="34" charset="0"/>
              </a:rPr>
              <a:t>в РК Централ.</a:t>
            </a:r>
            <a:endParaRPr lang="en-US" sz="1800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marL="285750" indent="-285750" eaLnBrk="1" fontAlgn="auto" hangingPunct="1">
              <a:spcAft>
                <a:spcPts val="0"/>
              </a:spcAft>
              <a:buFont typeface="Arial"/>
              <a:buChar char="•"/>
              <a:defRPr/>
            </a:pPr>
            <a:endParaRPr lang="bg-BG" sz="18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855446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 bwMode="auto">
          <a:xfrm>
            <a:off x="381000" y="428625"/>
            <a:ext cx="8763000" cy="5334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bg-BG" altLang="bg-BG" sz="3600">
                <a:latin typeface="Arial Narrow" charset="0"/>
                <a:ea typeface="MS PGothic" charset="-128"/>
              </a:rPr>
              <a:t>Ротари клуб Централ</a:t>
            </a:r>
            <a:endParaRPr lang="en-US" altLang="bg-BG" sz="3600">
              <a:latin typeface="Arial Narrow" charset="0"/>
              <a:ea typeface="MS PGothic" charset="-12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5925" y="1295400"/>
            <a:ext cx="7966075" cy="4419600"/>
          </a:xfrm>
        </p:spPr>
        <p:txBody>
          <a:bodyPr lIns="0" tIns="0" rIns="0" bIns="0"/>
          <a:lstStyle/>
          <a:p>
            <a:pPr marL="0" indent="0" eaLnBrk="1" fontAlgn="auto" hangingPunct="1">
              <a:spcAft>
                <a:spcPts val="300"/>
              </a:spcAft>
              <a:buFont typeface="Arial"/>
              <a:buNone/>
              <a:defRPr/>
            </a:pPr>
            <a:endParaRPr lang="en-US" sz="1600" b="1" u="sng" dirty="0" smtClean="0">
              <a:solidFill>
                <a:schemeClr val="accent1"/>
              </a:solidFill>
              <a:ea typeface="+mn-ea"/>
            </a:endParaRPr>
          </a:p>
          <a:p>
            <a:pPr marL="285750" indent="-285750" eaLnBrk="1" fontAlgn="auto" hangingPunct="1">
              <a:spcAft>
                <a:spcPts val="0"/>
              </a:spcAft>
              <a:buFont typeface="Arial"/>
              <a:buChar char="•"/>
              <a:defRPr/>
            </a:pPr>
            <a:endParaRPr lang="en-US" sz="1600" dirty="0" smtClean="0">
              <a:solidFill>
                <a:srgbClr val="58585A"/>
              </a:solidFill>
              <a:ea typeface="+mn-ea"/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2390775" y="2139421"/>
            <a:ext cx="4743450" cy="13827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endParaRPr lang="bg-BG" altLang="bg-BG" sz="20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marL="342900" indent="-342900" eaLnBrk="1" hangingPunct="1">
              <a:buFont typeface="Arial" charset="0"/>
              <a:buChar char="•"/>
              <a:defRPr/>
            </a:pPr>
            <a:r>
              <a:rPr lang="bg-BG" altLang="bg-BG" sz="2000" b="1" dirty="0" smtClean="0">
                <a:solidFill>
                  <a:srgbClr val="FFFFFF"/>
                </a:solidFill>
                <a:latin typeface="Arial Narrow" panose="020B0606020202030204" pitchFamily="34" charset="0"/>
              </a:rPr>
              <a:t>Въвеждане на цели и резултати</a:t>
            </a:r>
          </a:p>
          <a:p>
            <a:pPr marL="342900" indent="-342900" eaLnBrk="1" hangingPunct="1">
              <a:buFont typeface="Arial" charset="0"/>
              <a:buChar char="•"/>
              <a:defRPr/>
            </a:pPr>
            <a:r>
              <a:rPr lang="bg-BG" altLang="bg-BG" sz="2000" b="1" dirty="0" smtClean="0">
                <a:solidFill>
                  <a:srgbClr val="FFFFFF"/>
                </a:solidFill>
                <a:latin typeface="Arial Narrow" panose="020B0606020202030204" pitchFamily="34" charset="0"/>
              </a:rPr>
              <a:t>Генериране на справки</a:t>
            </a:r>
            <a:endParaRPr lang="en-US" altLang="bg-BG" sz="2000" b="1" dirty="0">
              <a:solidFill>
                <a:srgbClr val="FFFFFF"/>
              </a:solidFill>
              <a:latin typeface="Arial Narrow" panose="020B0606020202030204" pitchFamily="34" charset="0"/>
            </a:endParaRPr>
          </a:p>
          <a:p>
            <a:pPr eaLnBrk="1" hangingPunct="1">
              <a:defRPr/>
            </a:pPr>
            <a:endParaRPr lang="en-US" altLang="bg-BG" sz="20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968157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8" name="Title 1"/>
          <p:cNvSpPr>
            <a:spLocks noGrp="1"/>
          </p:cNvSpPr>
          <p:nvPr>
            <p:ph type="title"/>
          </p:nvPr>
        </p:nvSpPr>
        <p:spPr bwMode="auto">
          <a:xfrm>
            <a:off x="457200" y="457200"/>
            <a:ext cx="8686800" cy="4873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r>
              <a:rPr lang="de-CH" altLang="en-US" b="1">
                <a:solidFill>
                  <a:srgbClr val="FFFFFF"/>
                </a:solidFill>
                <a:latin typeface="Arial Narrow" charset="0"/>
                <a:ea typeface="MS PGothic" charset="-128"/>
              </a:rPr>
              <a:t>ROTARY CLUB CENTRAL</a:t>
            </a:r>
            <a:endParaRPr lang="en-US" altLang="en-US" sz="2400">
              <a:latin typeface="Arial Narrow" charset="0"/>
              <a:ea typeface="MS PGothic" charset="-12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66800" y="2329696"/>
            <a:ext cx="70866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6600" dirty="0" smtClean="0">
                <a:solidFill>
                  <a:schemeClr val="bg2">
                    <a:lumMod val="10000"/>
                  </a:schemeClr>
                </a:solidFill>
              </a:rPr>
              <a:t>ВЪВЕЖДАНЕ </a:t>
            </a:r>
          </a:p>
          <a:p>
            <a:pPr algn="ctr"/>
            <a:r>
              <a:rPr lang="bg-BG" sz="4000" dirty="0" smtClean="0">
                <a:solidFill>
                  <a:schemeClr val="bg2">
                    <a:lumMod val="10000"/>
                  </a:schemeClr>
                </a:solidFill>
              </a:rPr>
              <a:t>НА ЦЕЛИ И РЕЗУЛТАТИ</a:t>
            </a:r>
            <a:endParaRPr lang="en-US" sz="4000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0351802"/>
      </p:ext>
    </p:extLst>
  </p:cSld>
  <p:clrMapOvr>
    <a:masterClrMapping/>
  </p:clrMapOvr>
  <p:transition spd="med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685800" y="1174750"/>
            <a:ext cx="8001000" cy="13843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50800"/>
            <a:r>
              <a:rPr lang="de-CH" altLang="en-US" dirty="0" err="1">
                <a:latin typeface="Georgia" charset="0"/>
                <a:ea typeface="MS PGothic" charset="-128"/>
              </a:rPr>
              <a:t>Your</a:t>
            </a:r>
            <a:r>
              <a:rPr lang="de-CH" altLang="en-US" dirty="0">
                <a:latin typeface="Georgia" charset="0"/>
                <a:ea typeface="MS PGothic" charset="-128"/>
              </a:rPr>
              <a:t> </a:t>
            </a:r>
            <a:r>
              <a:rPr lang="de-CH" altLang="en-US" dirty="0" smtClean="0">
                <a:latin typeface="Georgia" charset="0"/>
                <a:ea typeface="MS PGothic" charset="-128"/>
              </a:rPr>
              <a:t>Club</a:t>
            </a:r>
            <a:r>
              <a:rPr lang="bg-BG" altLang="en-US" dirty="0" smtClean="0">
                <a:latin typeface="Georgia" charset="0"/>
                <a:ea typeface="MS PGothic" charset="-128"/>
              </a:rPr>
              <a:t> </a:t>
            </a:r>
            <a:r>
              <a:rPr lang="mr-IN" altLang="en-US" dirty="0" smtClean="0">
                <a:latin typeface="Georgia" charset="0"/>
                <a:ea typeface="MS PGothic" charset="-128"/>
              </a:rPr>
              <a:t>–</a:t>
            </a:r>
            <a:r>
              <a:rPr lang="bg-BG" altLang="en-US" dirty="0" smtClean="0">
                <a:latin typeface="Georgia" charset="0"/>
                <a:ea typeface="MS PGothic" charset="-128"/>
              </a:rPr>
              <a:t> Вашият клуб</a:t>
            </a:r>
            <a:endParaRPr lang="de-CH" altLang="en-US" dirty="0">
              <a:latin typeface="Georgia" charset="0"/>
              <a:ea typeface="MS PGothic" charset="-128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0"/>
          </p:nvPr>
        </p:nvSpPr>
        <p:spPr>
          <a:xfrm>
            <a:off x="914400" y="1789113"/>
            <a:ext cx="7772400" cy="2212975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bg-BG" sz="1800" dirty="0" smtClean="0">
                <a:solidFill>
                  <a:schemeClr val="tx2"/>
                </a:solidFill>
              </a:rPr>
              <a:t>Членство</a:t>
            </a:r>
            <a:endParaRPr lang="en-US" sz="1800" dirty="0" smtClean="0">
              <a:solidFill>
                <a:schemeClr val="tx2"/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bg-BG" sz="1800" dirty="0" smtClean="0">
                <a:solidFill>
                  <a:schemeClr val="tx2"/>
                </a:solidFill>
              </a:rPr>
              <a:t>Ангажираност на членовете</a:t>
            </a:r>
            <a:endParaRPr lang="en-US" sz="1800" dirty="0" smtClean="0">
              <a:solidFill>
                <a:schemeClr val="tx2"/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bg-BG" sz="1800" dirty="0" smtClean="0">
                <a:solidFill>
                  <a:schemeClr val="tx2"/>
                </a:solidFill>
              </a:rPr>
              <a:t>Клубни комуникации</a:t>
            </a:r>
            <a:endParaRPr lang="en-US" sz="1800" dirty="0" smtClean="0">
              <a:solidFill>
                <a:schemeClr val="tx2"/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bg-BG" sz="1800" dirty="0" smtClean="0">
                <a:solidFill>
                  <a:schemeClr val="tx2"/>
                </a:solidFill>
              </a:rPr>
              <a:t>Връзки с обществеността</a:t>
            </a:r>
            <a:endParaRPr lang="en-US" sz="1800" dirty="0" smtClean="0">
              <a:solidFill>
                <a:schemeClr val="tx2"/>
              </a:solidFill>
            </a:endParaRPr>
          </a:p>
          <a:p>
            <a:pPr marL="52387" indent="0">
              <a:spcBef>
                <a:spcPts val="600"/>
              </a:spcBef>
              <a:spcAft>
                <a:spcPts val="600"/>
              </a:spcAft>
              <a:buFont typeface="Arial" pitchFamily="34" charset="0"/>
              <a:buNone/>
              <a:defRPr/>
            </a:pPr>
            <a:endParaRPr lang="de-CH" sz="1800" dirty="0" smtClean="0"/>
          </a:p>
          <a:p>
            <a:pPr>
              <a:defRPr/>
            </a:pPr>
            <a:endParaRPr lang="en-US" sz="1800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252"/>
          <a:stretch>
            <a:fillRect/>
          </a:stretch>
        </p:blipFill>
        <p:spPr bwMode="auto">
          <a:xfrm>
            <a:off x="1600200" y="3886200"/>
            <a:ext cx="5676900" cy="2185988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600"/>
          <a:stretch>
            <a:fillRect/>
          </a:stretch>
        </p:blipFill>
        <p:spPr bwMode="auto">
          <a:xfrm>
            <a:off x="1600200" y="3886200"/>
            <a:ext cx="5676900" cy="22860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234"/>
          <a:stretch>
            <a:fillRect/>
          </a:stretch>
        </p:blipFill>
        <p:spPr bwMode="auto">
          <a:xfrm>
            <a:off x="1662113" y="3935413"/>
            <a:ext cx="5553075" cy="213677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143"/>
          <a:stretch>
            <a:fillRect/>
          </a:stretch>
        </p:blipFill>
        <p:spPr bwMode="auto">
          <a:xfrm>
            <a:off x="1643063" y="3683000"/>
            <a:ext cx="5591175" cy="248285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79880" name="Title 1"/>
          <p:cNvSpPr>
            <a:spLocks noGrp="1"/>
          </p:cNvSpPr>
          <p:nvPr>
            <p:ph type="title"/>
          </p:nvPr>
        </p:nvSpPr>
        <p:spPr bwMode="auto">
          <a:xfrm>
            <a:off x="457200" y="457200"/>
            <a:ext cx="8686800" cy="4873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r>
              <a:rPr lang="de-CH" altLang="en-US">
                <a:solidFill>
                  <a:srgbClr val="FFFFFF"/>
                </a:solidFill>
                <a:latin typeface="Arial Narrow" charset="0"/>
                <a:ea typeface="MS PGothic" charset="-128"/>
              </a:rPr>
              <a:t>ROTARY CLUB CENTRAL</a:t>
            </a:r>
            <a:endParaRPr lang="en-US" altLang="en-US" sz="2400">
              <a:latin typeface="Arial Narrow" charset="0"/>
              <a:ea typeface="MS PGothic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6835581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Title 1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r>
              <a:rPr lang="en-US" altLang="en-US" b="0">
                <a:solidFill>
                  <a:srgbClr val="FFFFFF"/>
                </a:solidFill>
                <a:latin typeface="Arial Narrow" charset="0"/>
                <a:ea typeface="MS PGothic" charset="-128"/>
              </a:rPr>
              <a:t>ENTERING </a:t>
            </a:r>
            <a:r>
              <a:rPr lang="en-US" altLang="en-US">
                <a:solidFill>
                  <a:srgbClr val="FFFFFF"/>
                </a:solidFill>
                <a:latin typeface="Arial Narrow" charset="0"/>
                <a:ea typeface="MS PGothic" charset="-128"/>
              </a:rPr>
              <a:t>YOUR CLUB </a:t>
            </a:r>
            <a:r>
              <a:rPr lang="en-US" altLang="en-US" b="0">
                <a:solidFill>
                  <a:srgbClr val="FFFFFF"/>
                </a:solidFill>
                <a:latin typeface="Arial Narrow" charset="0"/>
                <a:ea typeface="MS PGothic" charset="-128"/>
              </a:rPr>
              <a:t>GOALS</a:t>
            </a:r>
            <a:endParaRPr lang="en-US" altLang="en-US" sz="3200">
              <a:latin typeface="Arial Narrow" charset="0"/>
              <a:ea typeface="MS PGothic" charset="-128"/>
            </a:endParaRPr>
          </a:p>
        </p:txBody>
      </p:sp>
      <p:pic>
        <p:nvPicPr>
          <p:cNvPr id="9728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33" t="6038" r="20476" b="13962"/>
          <a:stretch>
            <a:fillRect/>
          </a:stretch>
        </p:blipFill>
        <p:spPr bwMode="auto">
          <a:xfrm>
            <a:off x="1828800" y="1828800"/>
            <a:ext cx="6172200" cy="4630738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97284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4365625"/>
            <a:ext cx="4724400" cy="1425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914400" y="1177395"/>
            <a:ext cx="5468937" cy="4921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bg-BG" sz="2600" b="1" dirty="0" smtClean="0">
                <a:solidFill>
                  <a:schemeClr val="tx2">
                    <a:lumMod val="75000"/>
                  </a:schemeClr>
                </a:solidFill>
                <a:latin typeface="Georgia"/>
                <a:ea typeface="+mn-ea"/>
                <a:cs typeface="Georgia"/>
              </a:rPr>
              <a:t>Членство</a:t>
            </a:r>
            <a:endParaRPr lang="en-US" sz="2600" b="1" dirty="0">
              <a:solidFill>
                <a:schemeClr val="tx2">
                  <a:lumMod val="75000"/>
                </a:schemeClr>
              </a:solidFill>
              <a:latin typeface="Georgia"/>
              <a:ea typeface="+mn-ea"/>
              <a:cs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val="1367692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mmunications_white">
  <a:themeElements>
    <a:clrScheme name="Rotary-NewBrand_Pallette">
      <a:dk1>
        <a:srgbClr val="958D85"/>
      </a:dk1>
      <a:lt1>
        <a:sysClr val="window" lastClr="FFFFFF"/>
      </a:lt1>
      <a:dk2>
        <a:srgbClr val="00246C"/>
      </a:dk2>
      <a:lt2>
        <a:srgbClr val="E6E5D8"/>
      </a:lt2>
      <a:accent1>
        <a:srgbClr val="01B4E7"/>
      </a:accent1>
      <a:accent2>
        <a:srgbClr val="FEBD11"/>
      </a:accent2>
      <a:accent3>
        <a:srgbClr val="009999"/>
      </a:accent3>
      <a:accent4>
        <a:srgbClr val="872175"/>
      </a:accent4>
      <a:accent5>
        <a:srgbClr val="D91B5C"/>
      </a:accent5>
      <a:accent6>
        <a:srgbClr val="FF76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Custom Design">
  <a:themeElements>
    <a:clrScheme name="Rotary-NewBrand_Pallette">
      <a:dk1>
        <a:srgbClr val="958D85"/>
      </a:dk1>
      <a:lt1>
        <a:sysClr val="window" lastClr="FFFFFF"/>
      </a:lt1>
      <a:dk2>
        <a:srgbClr val="00246C"/>
      </a:dk2>
      <a:lt2>
        <a:srgbClr val="E6E5D8"/>
      </a:lt2>
      <a:accent1>
        <a:srgbClr val="01B4E7"/>
      </a:accent1>
      <a:accent2>
        <a:srgbClr val="FEBD11"/>
      </a:accent2>
      <a:accent3>
        <a:srgbClr val="009999"/>
      </a:accent3>
      <a:accent4>
        <a:srgbClr val="872175"/>
      </a:accent4>
      <a:accent5>
        <a:srgbClr val="D91B5C"/>
      </a:accent5>
      <a:accent6>
        <a:srgbClr val="FF76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2_Custom Design">
  <a:themeElements>
    <a:clrScheme name="Rotary-NewBrand_Pallette">
      <a:dk1>
        <a:srgbClr val="958D85"/>
      </a:dk1>
      <a:lt1>
        <a:sysClr val="window" lastClr="FFFFFF"/>
      </a:lt1>
      <a:dk2>
        <a:srgbClr val="00246C"/>
      </a:dk2>
      <a:lt2>
        <a:srgbClr val="E6E5D8"/>
      </a:lt2>
      <a:accent1>
        <a:srgbClr val="01B4E7"/>
      </a:accent1>
      <a:accent2>
        <a:srgbClr val="FEBD11"/>
      </a:accent2>
      <a:accent3>
        <a:srgbClr val="009999"/>
      </a:accent3>
      <a:accent4>
        <a:srgbClr val="872175"/>
      </a:accent4>
      <a:accent5>
        <a:srgbClr val="D91B5C"/>
      </a:accent5>
      <a:accent6>
        <a:srgbClr val="FF76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3_Custom Design">
  <a:themeElements>
    <a:clrScheme name="Rotary-NewBrand_Pallette">
      <a:dk1>
        <a:srgbClr val="958D85"/>
      </a:dk1>
      <a:lt1>
        <a:sysClr val="window" lastClr="FFFFFF"/>
      </a:lt1>
      <a:dk2>
        <a:srgbClr val="00246C"/>
      </a:dk2>
      <a:lt2>
        <a:srgbClr val="E6E5D8"/>
      </a:lt2>
      <a:accent1>
        <a:srgbClr val="01B4E7"/>
      </a:accent1>
      <a:accent2>
        <a:srgbClr val="FEBD11"/>
      </a:accent2>
      <a:accent3>
        <a:srgbClr val="009999"/>
      </a:accent3>
      <a:accent4>
        <a:srgbClr val="872175"/>
      </a:accent4>
      <a:accent5>
        <a:srgbClr val="D91B5C"/>
      </a:accent5>
      <a:accent6>
        <a:srgbClr val="FF76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19393</TotalTime>
  <Words>482</Words>
  <Application>Microsoft Macintosh PowerPoint</Application>
  <PresentationFormat>On-screen Show (4:3)</PresentationFormat>
  <Paragraphs>105</Paragraphs>
  <Slides>21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21</vt:i4>
      </vt:variant>
    </vt:vector>
  </HeadingPairs>
  <TitlesOfParts>
    <vt:vector size="35" baseType="lpstr">
      <vt:lpstr>Arial Narrow</vt:lpstr>
      <vt:lpstr>Calibri</vt:lpstr>
      <vt:lpstr>Georgia</vt:lpstr>
      <vt:lpstr>Mangal</vt:lpstr>
      <vt:lpstr>MS PGothic</vt:lpstr>
      <vt:lpstr>ＭＳ Ｐゴシック</vt:lpstr>
      <vt:lpstr>Times New Roman</vt:lpstr>
      <vt:lpstr>Wingdings</vt:lpstr>
      <vt:lpstr>ヒラギノ角ゴ Pro W3</vt:lpstr>
      <vt:lpstr>Arial</vt:lpstr>
      <vt:lpstr>Communications_white</vt:lpstr>
      <vt:lpstr>Custom Design</vt:lpstr>
      <vt:lpstr>2_Custom Design</vt:lpstr>
      <vt:lpstr>3_Custom Design</vt:lpstr>
      <vt:lpstr>PowerPoint Presentation</vt:lpstr>
      <vt:lpstr>Годината ни като Секретар на Клуба</vt:lpstr>
      <vt:lpstr>За какво ни служи Rotary Club Central</vt:lpstr>
      <vt:lpstr>Ротари клуб Централ – къде да намерим?</vt:lpstr>
      <vt:lpstr>Ротари клуб Централ – Задачи:</vt:lpstr>
      <vt:lpstr>Ротари клуб Централ</vt:lpstr>
      <vt:lpstr>ROTARY CLUB CENTRAL</vt:lpstr>
      <vt:lpstr>ROTARY CLUB CENTRAL</vt:lpstr>
      <vt:lpstr>ENTERING YOUR CLUB GOALS</vt:lpstr>
      <vt:lpstr>ROTARY CLUB CENTRAL</vt:lpstr>
      <vt:lpstr>ROTARY CLUB CENTRAL</vt:lpstr>
      <vt:lpstr>ROTARY CLUB CENTRAL</vt:lpstr>
      <vt:lpstr>ROTARY CLUB CENTRAL</vt:lpstr>
      <vt:lpstr>ROTARY CLUB CENTRAL</vt:lpstr>
      <vt:lpstr>ROTARY CLUB CENTRAL</vt:lpstr>
      <vt:lpstr>Справки в Rotary Club Central</vt:lpstr>
      <vt:lpstr>Справки в Rotary Club Central</vt:lpstr>
      <vt:lpstr>Справки в Rotary Club Central</vt:lpstr>
      <vt:lpstr>Ротари клуб Централ – Заключение:</vt:lpstr>
      <vt:lpstr>Ротари клуб Централ – Ресурси:</vt:lpstr>
      <vt:lpstr>Ротари клуб Централ</vt:lpstr>
    </vt:vector>
  </TitlesOfParts>
  <Company>Rotary International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RI WS-06</dc:creator>
  <cp:lastModifiedBy>Microsoft Office User</cp:lastModifiedBy>
  <cp:revision>686</cp:revision>
  <cp:lastPrinted>2013-04-11T19:55:04Z</cp:lastPrinted>
  <dcterms:created xsi:type="dcterms:W3CDTF">2010-04-16T20:11:30Z</dcterms:created>
  <dcterms:modified xsi:type="dcterms:W3CDTF">2017-03-10T21:55:48Z</dcterms:modified>
</cp:coreProperties>
</file>