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337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notesMaster" Target="notesMasters/notesMaster1.xml"/><Relationship Id="rId85" Type="http://schemas.openxmlformats.org/officeDocument/2006/relationships/printerSettings" Target="printerSettings/printerSettings1.bin"/><Relationship Id="rId86" Type="http://schemas.openxmlformats.org/officeDocument/2006/relationships/presProps" Target="presProps.xml"/><Relationship Id="rId87" Type="http://schemas.openxmlformats.org/officeDocument/2006/relationships/viewProps" Target="viewProps.xml"/><Relationship Id="rId88" Type="http://schemas.openxmlformats.org/officeDocument/2006/relationships/theme" Target="theme/theme1.xml"/><Relationship Id="rId8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7886B-A05A-7F4B-B138-336FDBB8CCA1}" type="datetimeFigureOut">
              <a:rPr lang="en-US" smtClean="0"/>
              <a:t>3/16/16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AD1B3-D888-DC4C-8E03-761568711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00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Джон Джърм е инженер консултат по професия</a:t>
            </a:r>
            <a:r>
              <a:rPr lang="bg-BG" baseline="0" dirty="0" smtClean="0"/>
              <a:t> с множество награди от млад човек на годината на Тенеси до инженер на година през 1986. Участник е в редица НПО-та с различна цел и основател на Фондацията на Техническия колеж на Чатануга</a:t>
            </a:r>
            <a:r>
              <a:rPr lang="en-US" baseline="0" dirty="0" smtClean="0"/>
              <a:t>.</a:t>
            </a:r>
            <a:r>
              <a:rPr lang="bg-BG" baseline="0" dirty="0" smtClean="0"/>
              <a:t> Част е от Ротари от 1976 като последователно заема множесто постове от председател на комитети, координатор и дистрикт гуверньор до вицепрезидент на РИ и сегашната му длъжност на президент.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AD1B3-D888-DC4C-8E03-761568711EA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1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88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471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2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11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4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8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8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786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12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8D031-6BFD-F443-831F-E53E861DFC1A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0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jp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jp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jp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jp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jp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3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2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1920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22119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1061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5332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14560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321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549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4326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0542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6988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4123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34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14560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1043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4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6799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38002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943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46455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0989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8182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18248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6227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083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5084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8033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3058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66359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4621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8107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38812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4570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5921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0156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2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1834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6431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43967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14560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3774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9518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53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14560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4557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3616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76608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1850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9052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844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7966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1138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14560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7986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8085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2059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27758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3217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48914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0421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0330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5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14560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0886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2469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14560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2093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42974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5046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542588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552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58155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01565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6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0313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6087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1674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7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8944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14560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8138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5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14560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7730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RE5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65957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7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9752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0972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7101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0461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7894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2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7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9884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8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65525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8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8725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5859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76</Words>
  <Application>Microsoft Macintosh PowerPoint</Application>
  <PresentationFormat>On-screen Show (4:3)</PresentationFormat>
  <Paragraphs>2</Paragraphs>
  <Slides>82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</dc:creator>
  <cp:lastModifiedBy>i</cp:lastModifiedBy>
  <cp:revision>13</cp:revision>
  <dcterms:created xsi:type="dcterms:W3CDTF">2016-02-19T07:17:21Z</dcterms:created>
  <dcterms:modified xsi:type="dcterms:W3CDTF">2016-03-16T20:51:27Z</dcterms:modified>
</cp:coreProperties>
</file>