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8" r:id="rId2"/>
    <p:sldId id="266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9" autoAdjust="0"/>
    <p:restoredTop sz="75385" autoAdjust="0"/>
  </p:normalViewPr>
  <p:slideViewPr>
    <p:cSldViewPr snapToGrid="0" snapToObjects="1">
      <p:cViewPr>
        <p:scale>
          <a:sx n="50" d="100"/>
          <a:sy n="50" d="100"/>
        </p:scale>
        <p:origin x="-1926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4C08F-08BB-B84A-B6CC-0A6A1D64AE86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B9B11-11C2-7E4A-B9F9-9D912260F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08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B9B11-11C2-7E4A-B9F9-9D912260F3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60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B9B11-11C2-7E4A-B9F9-9D912260F3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55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60798-2484-7B49-8292-AB84595D85D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0F26-40DB-B24C-A843-9BF037334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3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60798-2484-7B49-8292-AB84595D85D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0F26-40DB-B24C-A843-9BF037334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72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60798-2484-7B49-8292-AB84595D85D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0F26-40DB-B24C-A843-9BF037334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7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60798-2484-7B49-8292-AB84595D85D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0F26-40DB-B24C-A843-9BF037334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3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60798-2484-7B49-8292-AB84595D85D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0F26-40DB-B24C-A843-9BF037334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5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60798-2484-7B49-8292-AB84595D85D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0F26-40DB-B24C-A843-9BF037334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02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60798-2484-7B49-8292-AB84595D85D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0F26-40DB-B24C-A843-9BF037334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3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60798-2484-7B49-8292-AB84595D85D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0F26-40DB-B24C-A843-9BF037334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27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60798-2484-7B49-8292-AB84595D85D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0F26-40DB-B24C-A843-9BF037334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46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60798-2484-7B49-8292-AB84595D85D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0F26-40DB-B24C-A843-9BF037334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8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60798-2484-7B49-8292-AB84595D85D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0F26-40DB-B24C-A843-9BF037334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4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60798-2484-7B49-8292-AB84595D85D8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0F26-40DB-B24C-A843-9BF037334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1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200" y="-344025"/>
            <a:ext cx="10058400" cy="754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9316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-0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" y="-25400"/>
            <a:ext cx="9262551" cy="69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33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-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358534" cy="701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-1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4559" cy="69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212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-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62551" cy="69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01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-0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4559" cy="69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45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Untitled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4559" cy="69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34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2</Words>
  <Application>Microsoft Office PowerPoint</Application>
  <PresentationFormat>On-screen Show (4:3)</PresentationFormat>
  <Paragraphs>2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</dc:creator>
  <cp:lastModifiedBy>aspire</cp:lastModifiedBy>
  <cp:revision>20</cp:revision>
  <cp:lastPrinted>2016-02-18T19:13:42Z</cp:lastPrinted>
  <dcterms:created xsi:type="dcterms:W3CDTF">2016-02-17T20:15:32Z</dcterms:created>
  <dcterms:modified xsi:type="dcterms:W3CDTF">2016-03-12T20:52:58Z</dcterms:modified>
</cp:coreProperties>
</file>