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7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notesMaster" Target="notesMasters/notesMaster1.xml"/><Relationship Id="rId84" Type="http://schemas.openxmlformats.org/officeDocument/2006/relationships/printerSettings" Target="printerSettings/printerSettings1.bin"/><Relationship Id="rId85" Type="http://schemas.openxmlformats.org/officeDocument/2006/relationships/presProps" Target="presProps.xml"/><Relationship Id="rId86" Type="http://schemas.openxmlformats.org/officeDocument/2006/relationships/viewProps" Target="viewProps.xml"/><Relationship Id="rId87" Type="http://schemas.openxmlformats.org/officeDocument/2006/relationships/theme" Target="theme/theme1.xml"/><Relationship Id="rId8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7886B-A05A-7F4B-B138-336FDBB8CCA1}" type="datetimeFigureOut">
              <a:rPr lang="en-US" smtClean="0"/>
              <a:t>2/20/16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AD1B3-D888-DC4C-8E03-761568711E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00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Джон Джърм е инженер консултат по професия</a:t>
            </a:r>
            <a:r>
              <a:rPr lang="bg-BG" baseline="0" dirty="0" smtClean="0"/>
              <a:t> с множество награди от млад човек на годината на Тенеси до инженер на година през 1986. Участник е в редица НПО-та с различна цел и основател на Фондацията на Техническия колеж на Чатануга</a:t>
            </a:r>
            <a:r>
              <a:rPr lang="en-US" baseline="0" dirty="0" smtClean="0"/>
              <a:t>.</a:t>
            </a:r>
            <a:r>
              <a:rPr lang="bg-BG" baseline="0" dirty="0" smtClean="0"/>
              <a:t> Част е от Ротари от 1976 като последователно заема множесто постове от председател на комитети, координатор и дистрикт гуверньор до вицепрезидент на РИ и сегашната му длъжност на президент.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AD1B3-D888-DC4C-8E03-761568711EA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019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2/20/16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188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2/20/16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471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2/20/16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920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2/20/16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8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2/20/16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911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2/20/16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841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2/20/16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782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2/20/16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56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2/20/16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80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2/20/16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786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8D031-6BFD-F443-831F-E53E861DFC1A}" type="datetimeFigureOut">
              <a:rPr lang="en-US" smtClean="0"/>
              <a:t>2/20/16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312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8D031-6BFD-F443-831F-E53E861DFC1A}" type="datetimeFigureOut">
              <a:rPr lang="en-US" smtClean="0"/>
              <a:t>2/20/16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DD03C-E424-9645-91C3-53CE58BE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70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jp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jp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jp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jp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jp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jp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jp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jp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jp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jp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jp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jp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jp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jp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jp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jp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jp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jp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jp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33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82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81920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22119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1061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2321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9549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4326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20542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6988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94123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34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84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6799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38002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9431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546455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0989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8182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418248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6227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2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30836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5084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48033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30581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66359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14621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8107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938812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45704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59214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3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2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301564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41834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64314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43967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37746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69518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4557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536161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176608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1850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4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8446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9052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5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7966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5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1138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5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79861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5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08085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5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12059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5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027758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5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03217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5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489146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5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104214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5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10886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0330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6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42469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6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32093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6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429744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6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35046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6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542588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6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5524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6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558155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6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601565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6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0313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6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16746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6087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7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989446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7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8138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7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177304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7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65957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7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79752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7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09724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7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7101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7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104610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7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07894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7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59884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22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8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655251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8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787259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E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455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45859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76</Words>
  <Application>Microsoft Macintosh PowerPoint</Application>
  <PresentationFormat>On-screen Show (4:3)</PresentationFormat>
  <Paragraphs>2</Paragraphs>
  <Slides>81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</dc:creator>
  <cp:lastModifiedBy>i</cp:lastModifiedBy>
  <cp:revision>10</cp:revision>
  <dcterms:created xsi:type="dcterms:W3CDTF">2016-02-19T07:17:21Z</dcterms:created>
  <dcterms:modified xsi:type="dcterms:W3CDTF">2016-02-20T07:03:28Z</dcterms:modified>
</cp:coreProperties>
</file>