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E5E5E"/>
    <a:srgbClr val="51515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49" d="100"/>
          <a:sy n="49" d="100"/>
        </p:scale>
        <p:origin x="-1764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58451-08D2-4535-82E1-C033A9D3D79C}" type="datetimeFigureOut">
              <a:rPr lang="bg-BG" smtClean="0"/>
              <a:pPr/>
              <a:t>15.2.2016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6B0CF-7C9C-440A-BFCA-E7EFD857D2E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Picture 3" descr="Pictur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2" y="4762"/>
            <a:ext cx="9134475" cy="685323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89108" y="1696703"/>
            <a:ext cx="4972713" cy="243602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21733" y="3589868"/>
            <a:ext cx="4470401" cy="1365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[ </a:t>
            </a:r>
            <a:r>
              <a:rPr lang="bg-BG" sz="1400" b="1" dirty="0" smtClean="0">
                <a:solidFill>
                  <a:schemeClr val="bg1"/>
                </a:solidFill>
                <a:cs typeface="Arial" pitchFamily="34" charset="0"/>
              </a:rPr>
              <a:t>ИМЕ НА ИНТЕРАКТ КЛУБА ОСЪЩЕСТВИЛ ПРОЕКТА</a:t>
            </a: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]</a:t>
            </a:r>
            <a:endParaRPr lang="bg-BG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endParaRPr lang="bg-BG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[ </a:t>
            </a:r>
            <a:r>
              <a:rPr lang="bg-BG" sz="1400" b="1" dirty="0" smtClean="0">
                <a:solidFill>
                  <a:schemeClr val="bg1"/>
                </a:solidFill>
                <a:cs typeface="Arial" pitchFamily="34" charset="0"/>
              </a:rPr>
              <a:t>ИМЕ НА РОТАРИ КЛУБА СПОНСОР</a:t>
            </a: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]</a:t>
            </a:r>
            <a:endParaRPr lang="bg-BG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endParaRPr lang="en-US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[ </a:t>
            </a:r>
            <a:r>
              <a:rPr lang="bg-BG" sz="1400" b="1" dirty="0" smtClean="0">
                <a:solidFill>
                  <a:schemeClr val="bg1"/>
                </a:solidFill>
                <a:cs typeface="Arial" pitchFamily="34" charset="0"/>
              </a:rPr>
              <a:t>Име на представящият проекта</a:t>
            </a: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]</a:t>
            </a:r>
            <a:endParaRPr lang="bg-BG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5929330"/>
            <a:ext cx="2214578" cy="661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ROTARI\PREZENTACII-6ABLONI\INTERACT-PETS-2016\Pictur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6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178" y="5918880"/>
            <a:ext cx="2214578" cy="66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86864" y="74613"/>
            <a:ext cx="8526296" cy="19746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714488"/>
            <a:ext cx="857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СЛЕДВАЙТЕ РЪКОВОДСТВОТО ЗА ПИСАНЕ </a:t>
            </a:r>
            <a:r>
              <a:rPr lang="en-US" dirty="0" smtClean="0">
                <a:solidFill>
                  <a:srgbClr val="585858"/>
                </a:solidFill>
                <a:latin typeface="Georgia"/>
                <a:cs typeface="Georgia"/>
              </a:rPr>
              <a:t> </a:t>
            </a:r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НА ПРОЕКТИ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endParaRPr lang="bg-BG" dirty="0" smtClean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РАЗДЕЛ ПЪРВИ ОТ РЪКОВОДСТВОТО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КАКЪВ ПРОБЛЕМ СТЕ ОТКРИЛИ?</a:t>
            </a: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НАПРАВИХТЕ ЛИ ПРОУЧВАНЕ НА ПРОБЛЕМА?</a:t>
            </a: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ЗАЩО СТЕ ИЗБРАЛИ ТОЗИ ПРОБЛЕМ?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240" y="285728"/>
            <a:ext cx="8932916" cy="10692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bg-BG" sz="42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ЗАЩО ИЗБРАХМЕ  </a:t>
            </a:r>
          </a:p>
          <a:p>
            <a:pPr algn="l">
              <a:lnSpc>
                <a:spcPct val="80000"/>
              </a:lnSpc>
            </a:pPr>
            <a:r>
              <a:rPr lang="bg-BG" sz="42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ДА НАПРАВИМ ТОЧНО ТОВА</a:t>
            </a:r>
            <a:endParaRPr lang="en-US" sz="42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ROTARI\PREZENTACII-6ABLONI\INTERACT-PETS-2016\Pictur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6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178" y="5918880"/>
            <a:ext cx="2214578" cy="66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86864" y="74613"/>
            <a:ext cx="8526296" cy="19746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714488"/>
            <a:ext cx="8572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СЛЕДВАЙТЕ РЪКОВОДСТВОТО ЗА ПИСАНЕ НА ПРОЕКТИ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endParaRPr lang="bg-BG" dirty="0" smtClean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РАЗДЕЛ ВТОРИ ОТ РЪКОВОДСТВОТО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</a:rPr>
              <a:t>Накратко </a:t>
            </a:r>
            <a:r>
              <a:rPr lang="bg-BG" dirty="0">
                <a:solidFill>
                  <a:srgbClr val="515151"/>
                </a:solidFill>
                <a:latin typeface="Georgia" pitchFamily="18" charset="0"/>
              </a:rPr>
              <a:t>се описва дейността, която </a:t>
            </a:r>
            <a:r>
              <a:rPr lang="bg-BG" dirty="0" smtClean="0">
                <a:solidFill>
                  <a:srgbClr val="515151"/>
                </a:solidFill>
                <a:latin typeface="Georgia" pitchFamily="18" charset="0"/>
              </a:rPr>
              <a:t>сте извършили </a:t>
            </a:r>
            <a:r>
              <a:rPr lang="bg-BG" dirty="0">
                <a:solidFill>
                  <a:srgbClr val="515151"/>
                </a:solidFill>
                <a:latin typeface="Georgia" pitchFamily="18" charset="0"/>
              </a:rPr>
              <a:t>по време на изпълнение на проекта, кои ще са </a:t>
            </a:r>
            <a:r>
              <a:rPr lang="bg-BG" dirty="0" smtClean="0">
                <a:solidFill>
                  <a:srgbClr val="515151"/>
                </a:solidFill>
                <a:latin typeface="Georgia" pitchFamily="18" charset="0"/>
              </a:rPr>
              <a:t>участниците.</a:t>
            </a:r>
          </a:p>
          <a:p>
            <a:endParaRPr lang="bg-BG" dirty="0">
              <a:solidFill>
                <a:srgbClr val="515151"/>
              </a:solidFill>
              <a:latin typeface="Georgia" pitchFamily="18" charset="0"/>
              <a:cs typeface="Georgia"/>
            </a:endParaRP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  <a:cs typeface="Georgia"/>
              </a:rPr>
              <a:t>ПРЕПОРЪЧВАМЕ В НЯКОЛКО СЛАЙДА.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240" y="285728"/>
            <a:ext cx="8932916" cy="10692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bg-BG" sz="4200" b="1" spc="-150" dirty="0" smtClean="0">
              <a:solidFill>
                <a:srgbClr val="FFFFFF"/>
              </a:solidFill>
              <a:latin typeface="Arial Narrow Bold"/>
              <a:cs typeface="Arial Narrow Bold"/>
            </a:endParaRPr>
          </a:p>
          <a:p>
            <a:pPr algn="l">
              <a:lnSpc>
                <a:spcPct val="80000"/>
              </a:lnSpc>
            </a:pPr>
            <a:r>
              <a:rPr lang="bg-BG" sz="42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ОПИСАНИЕ НА ПРОЕКТА</a:t>
            </a:r>
            <a:endParaRPr lang="en-US" sz="42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ROTARI\PREZENTACII-6ABLONI\INTERACT-PETS-2016\Pictur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6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178" y="5918880"/>
            <a:ext cx="2214578" cy="66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86864" y="74613"/>
            <a:ext cx="8526296" cy="19746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714488"/>
            <a:ext cx="8572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СЛЕДВАЙТЕ РЪКОВОДСТВОТО ЗА ПИСАНЕ НА ПРОЕКТИ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endParaRPr lang="bg-BG" dirty="0" smtClean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РАЗДЕЛ ВТОРИ ОТ РЪКОВОДСТВОТО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</a:rPr>
              <a:t>ОПИШЕТЕ КАКВИ СА ЦЕЛИТЕ НА ПРОЕКТА.</a:t>
            </a:r>
          </a:p>
          <a:p>
            <a:endParaRPr lang="bg-BG" dirty="0">
              <a:solidFill>
                <a:srgbClr val="515151"/>
              </a:solidFill>
              <a:latin typeface="Georgia" pitchFamily="18" charset="0"/>
              <a:cs typeface="Georgia"/>
            </a:endParaRP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  <a:cs typeface="Georgia"/>
              </a:rPr>
              <a:t>С какво дейностите извършени по проекта ще променят заобикалящата ни среда?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240" y="285728"/>
            <a:ext cx="8932916" cy="10692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bg-BG" sz="4200" b="1" spc="-150" dirty="0" smtClean="0">
              <a:solidFill>
                <a:srgbClr val="FFFFFF"/>
              </a:solidFill>
              <a:latin typeface="Arial Narrow Bold"/>
              <a:cs typeface="Arial Narrow Bold"/>
            </a:endParaRPr>
          </a:p>
          <a:p>
            <a:pPr algn="l">
              <a:lnSpc>
                <a:spcPct val="80000"/>
              </a:lnSpc>
            </a:pPr>
            <a:r>
              <a:rPr lang="bg-BG" sz="42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ЦЕЛИ НА ПРОЕКТА</a:t>
            </a:r>
            <a:endParaRPr lang="en-US" sz="42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ROTARI\PREZENTACII-6ABLONI\INTERACT-PETS-2016\Pictur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6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178" y="5918880"/>
            <a:ext cx="2214578" cy="66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86864" y="74613"/>
            <a:ext cx="8526296" cy="19746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714488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СЛЕДВАЙТЕ РЪКОВОДСТВОТО ЗА ПИСАНЕ НА ПРОЕКТИ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endParaRPr lang="bg-BG" dirty="0" smtClean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РАЗДЕЛ ВТОРИ ОТ РЪКОВОДСТВОТО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</a:rPr>
              <a:t>ОПИШЕТЕ ОТДЕЛНИТЕ ЕТАПИ НА ПОДГОТОВКА</a:t>
            </a:r>
            <a:r>
              <a:rPr lang="bg-BG" dirty="0">
                <a:solidFill>
                  <a:srgbClr val="515151"/>
                </a:solidFill>
                <a:latin typeface="Georgia" pitchFamily="18" charset="0"/>
              </a:rPr>
              <a:t> </a:t>
            </a:r>
            <a:r>
              <a:rPr lang="bg-BG" dirty="0" smtClean="0">
                <a:solidFill>
                  <a:srgbClr val="515151"/>
                </a:solidFill>
                <a:latin typeface="Georgia" pitchFamily="18" charset="0"/>
              </a:rPr>
              <a:t>НА ПРОЕКТА. </a:t>
            </a: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</a:rPr>
              <a:t>САМОТО СЛУЧВАНЕ.</a:t>
            </a:r>
            <a:r>
              <a:rPr lang="bg-BG" dirty="0" smtClean="0">
                <a:solidFill>
                  <a:srgbClr val="515151"/>
                </a:solidFill>
                <a:latin typeface="Georgia" pitchFamily="18" charset="0"/>
                <a:cs typeface="Georgia"/>
              </a:rPr>
              <a:t> </a:t>
            </a:r>
          </a:p>
          <a:p>
            <a:endParaRPr lang="bg-BG" dirty="0">
              <a:solidFill>
                <a:srgbClr val="515151"/>
              </a:solidFill>
              <a:latin typeface="Georgia" pitchFamily="18" charset="0"/>
              <a:cs typeface="Georgia"/>
            </a:endParaRPr>
          </a:p>
          <a:p>
            <a:endParaRPr lang="bg-BG" dirty="0" smtClean="0">
              <a:solidFill>
                <a:srgbClr val="515151"/>
              </a:solidFill>
              <a:latin typeface="Georgia" pitchFamily="18" charset="0"/>
              <a:cs typeface="Georgia"/>
            </a:endParaRP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  <a:cs typeface="Georgia"/>
              </a:rPr>
              <a:t>ПРЕПОРЪЧВАМЕ В НЯКОЛКО СЛАЙДА. </a:t>
            </a: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  <a:cs typeface="Georgia"/>
              </a:rPr>
              <a:t>КАКТО И ИЗПОЛЗВАНЕТО НА СНИМКИ.</a:t>
            </a:r>
          </a:p>
          <a:p>
            <a:endParaRPr lang="bg-BG" dirty="0" smtClean="0">
              <a:solidFill>
                <a:srgbClr val="515151"/>
              </a:solidFill>
              <a:latin typeface="Georgia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240" y="285728"/>
            <a:ext cx="8932916" cy="10692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bg-BG" sz="4200" b="1" spc="-150" dirty="0" smtClean="0">
              <a:solidFill>
                <a:srgbClr val="FFFFFF"/>
              </a:solidFill>
              <a:latin typeface="Arial Narrow Bold"/>
              <a:cs typeface="Arial Narrow Bold"/>
            </a:endParaRPr>
          </a:p>
          <a:p>
            <a:pPr algn="l">
              <a:lnSpc>
                <a:spcPct val="80000"/>
              </a:lnSpc>
            </a:pPr>
            <a:r>
              <a:rPr lang="bg-BG" sz="42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ПЛАН-ПРОГРАМА И РЕСУРСИ</a:t>
            </a:r>
            <a:endParaRPr lang="en-US" sz="42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ROTARI\PREZENTACII-6ABLONI\INTERACT-PETS-2016\Pictur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6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178" y="5918880"/>
            <a:ext cx="2214578" cy="66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86864" y="74613"/>
            <a:ext cx="8526296" cy="19746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714488"/>
            <a:ext cx="87154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СЛЕДВАЙТЕ РЪКОВОДСТВОТО ЗА ПИСАНЕ НА ПРОЕКТИ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endParaRPr lang="bg-BG" dirty="0" smtClean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РАЗДЕЛ ВТОРИ ОТ РЪКОВОДСТВОТО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ТОЗИ СЛАЙД Е НЕОБХОДИМ</a:t>
            </a:r>
            <a:r>
              <a:rPr lang="en-US" dirty="0" smtClean="0">
                <a:solidFill>
                  <a:srgbClr val="585858"/>
                </a:solidFill>
                <a:latin typeface="Georgia"/>
                <a:cs typeface="Georgia"/>
              </a:rPr>
              <a:t>  </a:t>
            </a:r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САМО АКО ПРОЕКТЪТ  ИЗИСКВА ФИНАНСОВИ СРЕДСТВА.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</a:rPr>
              <a:t>ОПИШЕТЕ КАК ФОРМИРАХТЕ БЮДЖЕТА.</a:t>
            </a:r>
          </a:p>
          <a:p>
            <a:r>
              <a:rPr lang="bg-BG" dirty="0" smtClean="0">
                <a:solidFill>
                  <a:srgbClr val="515151"/>
                </a:solidFill>
                <a:latin typeface="Georgia" pitchFamily="18" charset="0"/>
                <a:cs typeface="Georgia"/>
              </a:rPr>
              <a:t>КАК НАМЕРИХТЕ СРЕДСТВА?</a:t>
            </a:r>
          </a:p>
          <a:p>
            <a:endParaRPr lang="bg-BG" dirty="0" smtClean="0">
              <a:solidFill>
                <a:srgbClr val="515151"/>
              </a:solidFill>
              <a:latin typeface="Georgia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240" y="285728"/>
            <a:ext cx="8932916" cy="10692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bg-BG" sz="4200" b="1" spc="-150" dirty="0" smtClean="0">
              <a:solidFill>
                <a:srgbClr val="FFFFFF"/>
              </a:solidFill>
              <a:latin typeface="Arial Narrow Bold"/>
              <a:cs typeface="Arial Narrow Bold"/>
            </a:endParaRPr>
          </a:p>
          <a:p>
            <a:pPr algn="l">
              <a:lnSpc>
                <a:spcPct val="80000"/>
              </a:lnSpc>
            </a:pPr>
            <a:r>
              <a:rPr lang="bg-BG" sz="42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БЮДЖЕТ</a:t>
            </a:r>
            <a:endParaRPr lang="en-US" sz="42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ROTARI\PREZENTACII-6ABLONI\INTERACT-PETS-2016\Pictur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6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178" y="5918880"/>
            <a:ext cx="2214578" cy="66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86864" y="74613"/>
            <a:ext cx="8526296" cy="19746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714488"/>
            <a:ext cx="87154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СЛЕДВАЙТЕ РЪКОВОДСТВОТО ЗА ПИСАНЕ НА ПРОЕКТИ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endParaRPr lang="bg-BG" dirty="0" smtClean="0">
              <a:solidFill>
                <a:srgbClr val="585858"/>
              </a:solidFill>
              <a:latin typeface="Georgia"/>
              <a:cs typeface="Georgia"/>
            </a:endParaRPr>
          </a:p>
          <a:p>
            <a:r>
              <a:rPr lang="bg-BG" dirty="0" smtClean="0">
                <a:solidFill>
                  <a:srgbClr val="585858"/>
                </a:solidFill>
                <a:latin typeface="Georgia"/>
                <a:cs typeface="Georgia"/>
              </a:rPr>
              <a:t>РАЗДЕЛ ТРЕТИ ОТ  РЪКОВОДСТВОТО</a:t>
            </a:r>
          </a:p>
          <a:p>
            <a:endParaRPr lang="bg-BG" dirty="0">
              <a:solidFill>
                <a:srgbClr val="585858"/>
              </a:solidFill>
              <a:latin typeface="Georgia"/>
              <a:cs typeface="Georgia"/>
            </a:endParaRPr>
          </a:p>
          <a:p>
            <a:pPr lvl="0" hangingPunct="0"/>
            <a:r>
              <a:rPr lang="bg-BG" cap="all" dirty="0">
                <a:solidFill>
                  <a:srgbClr val="5E5E5E"/>
                </a:solidFill>
                <a:latin typeface="Georgia" pitchFamily="18" charset="0"/>
              </a:rPr>
              <a:t>постигнати резултати и обобщение.</a:t>
            </a:r>
            <a:endParaRPr lang="bg-BG" dirty="0">
              <a:solidFill>
                <a:srgbClr val="5E5E5E"/>
              </a:solidFill>
              <a:latin typeface="Georgia" pitchFamily="18" charset="0"/>
            </a:endParaRPr>
          </a:p>
          <a:p>
            <a:pPr lvl="0" hangingPunct="0"/>
            <a:r>
              <a:rPr lang="bg-BG" cap="all" dirty="0">
                <a:solidFill>
                  <a:srgbClr val="5E5E5E"/>
                </a:solidFill>
                <a:latin typeface="Georgia" pitchFamily="18" charset="0"/>
              </a:rPr>
              <a:t>равносметка и забележки.</a:t>
            </a:r>
            <a:endParaRPr lang="bg-BG" dirty="0">
              <a:solidFill>
                <a:srgbClr val="5E5E5E"/>
              </a:solidFill>
              <a:latin typeface="Georgia" pitchFamily="18" charset="0"/>
            </a:endParaRPr>
          </a:p>
          <a:p>
            <a:endParaRPr lang="bg-BG" dirty="0" smtClean="0">
              <a:solidFill>
                <a:srgbClr val="515151"/>
              </a:solidFill>
              <a:latin typeface="Georgia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240" y="285728"/>
            <a:ext cx="8932916" cy="10692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bg-BG" sz="4200" b="1" spc="-150" dirty="0" smtClean="0">
              <a:solidFill>
                <a:srgbClr val="FFFFFF"/>
              </a:solidFill>
              <a:latin typeface="Arial Narrow Bold"/>
              <a:cs typeface="Arial Narrow Bold"/>
            </a:endParaRPr>
          </a:p>
          <a:p>
            <a:pPr algn="l">
              <a:lnSpc>
                <a:spcPct val="80000"/>
              </a:lnSpc>
            </a:pPr>
            <a:r>
              <a:rPr lang="bg-BG" sz="42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РАВНОСМЕТКА И ЗАБЕЛЕЖКИ</a:t>
            </a:r>
            <a:endParaRPr lang="en-US" sz="42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ROTARI\PREZENTACII-6ABLONI\INTERACT-PETS-2016\Pictur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6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178" y="5918880"/>
            <a:ext cx="2214578" cy="66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86864" y="74613"/>
            <a:ext cx="8526296" cy="19746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240" y="285728"/>
            <a:ext cx="8932916" cy="10692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bg-BG" sz="4200" b="1" spc="-150" dirty="0" smtClean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1857364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bg-BG" sz="4800" dirty="0">
                <a:solidFill>
                  <a:srgbClr val="5E5E5E"/>
                </a:solidFill>
                <a:latin typeface="Georgia" pitchFamily="18" charset="0"/>
                <a:cs typeface="Arial" pitchFamily="34" charset="0"/>
              </a:rPr>
              <a:t>Благодаря Ви за това, че присъствахте на ...... !</a:t>
            </a:r>
            <a:endParaRPr lang="en-US" sz="4800" dirty="0">
              <a:solidFill>
                <a:srgbClr val="5E5E5E"/>
              </a:solidFill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Picture 3" descr="Pictur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2" y="4762"/>
            <a:ext cx="9134475" cy="685323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89108" y="1696703"/>
            <a:ext cx="4972713" cy="243602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[</a:t>
            </a:r>
            <a:r>
              <a:rPr lang="bg-BG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ИМЕ НА ПРОЕКТА</a:t>
            </a:r>
            <a:r>
              <a:rPr 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]</a:t>
            </a: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21733" y="3589868"/>
            <a:ext cx="4470401" cy="1365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[ </a:t>
            </a:r>
            <a:r>
              <a:rPr lang="bg-BG" sz="1400" b="1" dirty="0" smtClean="0">
                <a:solidFill>
                  <a:schemeClr val="bg1"/>
                </a:solidFill>
                <a:cs typeface="Arial" pitchFamily="34" charset="0"/>
              </a:rPr>
              <a:t>ИМЕ НА ИНТЕРАКТ КЛУБА ОСЪЩЕСТВИЛ ПРОЕКТА</a:t>
            </a: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]</a:t>
            </a:r>
            <a:endParaRPr lang="bg-BG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endParaRPr lang="bg-BG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[ </a:t>
            </a:r>
            <a:r>
              <a:rPr lang="bg-BG" sz="1400" b="1" dirty="0" smtClean="0">
                <a:solidFill>
                  <a:schemeClr val="bg1"/>
                </a:solidFill>
                <a:cs typeface="Arial" pitchFamily="34" charset="0"/>
              </a:rPr>
              <a:t>ИМЕ НА РОТАРИ КЛУБА СПОНСОР</a:t>
            </a: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]</a:t>
            </a:r>
            <a:endParaRPr lang="bg-BG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endParaRPr lang="en-US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eaLnBrk="1" hangingPunct="1"/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[ </a:t>
            </a:r>
            <a:r>
              <a:rPr lang="bg-BG" sz="1400" b="1" dirty="0" smtClean="0">
                <a:solidFill>
                  <a:schemeClr val="bg1"/>
                </a:solidFill>
                <a:cs typeface="Arial" pitchFamily="34" charset="0"/>
              </a:rPr>
              <a:t>Име на представящият проекта</a:t>
            </a: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]</a:t>
            </a:r>
            <a:endParaRPr lang="bg-BG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5929330"/>
            <a:ext cx="2214578" cy="661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288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ALEKSIEV</dc:creator>
  <cp:lastModifiedBy>Dimitrov</cp:lastModifiedBy>
  <cp:revision>8</cp:revision>
  <dcterms:created xsi:type="dcterms:W3CDTF">2016-02-07T12:15:43Z</dcterms:created>
  <dcterms:modified xsi:type="dcterms:W3CDTF">2016-02-15T15:10:38Z</dcterms:modified>
</cp:coreProperties>
</file>