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504" y="4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bg-BG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5334EE-801B-47E1-A0FC-A37D1384DF18}" type="datetimeFigureOut">
              <a:rPr lang="bg-BG" smtClean="0"/>
              <a:t>13.11.2015 г.</a:t>
            </a:fld>
            <a:endParaRPr lang="bg-BG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bg-BG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1970C4-8A5E-46D5-80E8-2CA908400C6A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3297195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bg-B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1970C4-8A5E-46D5-80E8-2CA908400C6A}" type="slidenum">
              <a:rPr lang="bg-BG" smtClean="0"/>
              <a:t>1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0171068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6C5678-EE20-4FA5-88E2-6E0BD67A2E26}" type="datetime1">
              <a:rPr lang="en-US" smtClean="0"/>
              <a:t>11/13/2015</a:t>
            </a:fld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A9B540C-44DA-4F69-89C9-7C84606640D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Footer Text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051B39-B140-43FE-96DB-472A2B59CE7C}" type="datetime1">
              <a:rPr lang="en-US" smtClean="0"/>
              <a:t>11/13/2015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Footer Text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B540C-44DA-4F69-89C9-7C84606640D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600BB2-27C5-458B-ABCE-839C88CF47CE}" type="datetime1">
              <a:rPr lang="en-US" smtClean="0"/>
              <a:t>11/13/2015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Footer Text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B540C-44DA-4F69-89C9-7C84606640D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D738E-8962-435F-8C43-147B8DD7E819}" type="datetime1">
              <a:rPr lang="en-US" smtClean="0"/>
              <a:t>11/13/2015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Footer Text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B540C-44DA-4F69-89C9-7C84606640D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CAEA93-55E7-4DA9-90C2-089A26EEFEC4}" type="datetime1">
              <a:rPr lang="en-US" smtClean="0"/>
              <a:t>11/13/2015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Footer Text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B540C-44DA-4F69-89C9-7C84606640D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96728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CF3C7-6809-4F39-BD67-A75817BDDE0A}" type="datetime1">
              <a:rPr lang="en-US" smtClean="0"/>
              <a:t>11/13/2015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Footer Text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B540C-44DA-4F69-89C9-7C84606640D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EAEB24-CE78-465C-A726-91D0868FA48F}" type="datetime1">
              <a:rPr lang="en-US" smtClean="0"/>
              <a:t>11/13/2015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Footer Text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B540C-44DA-4F69-89C9-7C84606640D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BAADF0-1749-4E8B-9691-B44A5F8C0895}" type="datetime1">
              <a:rPr lang="en-US" smtClean="0"/>
              <a:t>11/13/2015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Footer Text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B540C-44DA-4F69-89C9-7C84606640D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AF628A-A867-4937-BBE5-207DB6F9C51A}" type="datetime1">
              <a:rPr lang="en-US" smtClean="0"/>
              <a:t>11/13/2015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Footer Text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B540C-44DA-4F69-89C9-7C84606640D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8BBB94-68E6-4675-A946-F1C5994EDBD7}" type="datetime1">
              <a:rPr lang="en-US" smtClean="0"/>
              <a:t>11/13/2015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Footer Text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B540C-44DA-4F69-89C9-7C84606640D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3B8377-21E3-4835-B75D-4E2847E2750F}" type="datetime1">
              <a:rPr lang="en-US" smtClean="0"/>
              <a:t>11/13/2015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Footer Text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B540C-44DA-4F69-89C9-7C84606640D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B0C4986D-6BE9-4264-908F-02DB36FD8D6C}" type="datetime1">
              <a:rPr lang="en-US" smtClean="0"/>
              <a:t>11/13/2015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165" y="6356350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r>
              <a:rPr lang="en-US" smtClean="0"/>
              <a:t>Footer Text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BA9B540C-44DA-4F69-89C9-7C84606640D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Oval 6"/>
          <p:cNvSpPr/>
          <p:nvPr/>
        </p:nvSpPr>
        <p:spPr>
          <a:xfrm>
            <a:off x="8457760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19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bg-BG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bg-BG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6C5678-EE20-4FA5-88E2-6E0BD67A2E26}" type="datetime1">
              <a:rPr lang="en-US" smtClean="0"/>
              <a:t>11/13/2015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A9B540C-44DA-4F69-89C9-7C84606640D3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Footer Text</a:t>
            </a:r>
            <a:endParaRPr lang="en-US" dirty="0"/>
          </a:p>
        </p:txBody>
      </p:sp>
      <p:pic>
        <p:nvPicPr>
          <p:cNvPr id="7" name="Picture 6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23728" y="548680"/>
            <a:ext cx="5619750" cy="54141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57487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xecutive">
  <a:themeElements>
    <a:clrScheme name="Executive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Executive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xecutiv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3</TotalTime>
  <Words>5</Words>
  <Application>Microsoft Office PowerPoint</Application>
  <PresentationFormat>On-screen Show (4:3)</PresentationFormat>
  <Paragraphs>4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Executive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Valentin</dc:creator>
  <cp:lastModifiedBy>Valentin</cp:lastModifiedBy>
  <cp:revision>1</cp:revision>
  <dcterms:created xsi:type="dcterms:W3CDTF">2015-11-13T16:37:20Z</dcterms:created>
  <dcterms:modified xsi:type="dcterms:W3CDTF">2015-11-13T16:42:27Z</dcterms:modified>
</cp:coreProperties>
</file>