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5E5E5E"/>
    <a:srgbClr val="51515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18" autoAdjust="0"/>
  </p:normalViewPr>
  <p:slideViewPr>
    <p:cSldViewPr>
      <p:cViewPr>
        <p:scale>
          <a:sx n="49" d="100"/>
          <a:sy n="49" d="100"/>
        </p:scale>
        <p:origin x="-1764" y="-6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8451-08D2-4535-82E1-C033A9D3D79C}" type="datetimeFigureOut">
              <a:rPr lang="bg-BG" smtClean="0"/>
              <a:pPr/>
              <a:t>15.2.2016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6B0CF-7C9C-440A-BFCA-E7EFD857D2E8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8451-08D2-4535-82E1-C033A9D3D79C}" type="datetimeFigureOut">
              <a:rPr lang="bg-BG" smtClean="0"/>
              <a:pPr/>
              <a:t>15.2.2016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6B0CF-7C9C-440A-BFCA-E7EFD857D2E8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8451-08D2-4535-82E1-C033A9D3D79C}" type="datetimeFigureOut">
              <a:rPr lang="bg-BG" smtClean="0"/>
              <a:pPr/>
              <a:t>15.2.2016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6B0CF-7C9C-440A-BFCA-E7EFD857D2E8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8451-08D2-4535-82E1-C033A9D3D79C}" type="datetimeFigureOut">
              <a:rPr lang="bg-BG" smtClean="0"/>
              <a:pPr/>
              <a:t>15.2.2016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6B0CF-7C9C-440A-BFCA-E7EFD857D2E8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8451-08D2-4535-82E1-C033A9D3D79C}" type="datetimeFigureOut">
              <a:rPr lang="bg-BG" smtClean="0"/>
              <a:pPr/>
              <a:t>15.2.2016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6B0CF-7C9C-440A-BFCA-E7EFD857D2E8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8451-08D2-4535-82E1-C033A9D3D79C}" type="datetimeFigureOut">
              <a:rPr lang="bg-BG" smtClean="0"/>
              <a:pPr/>
              <a:t>15.2.2016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6B0CF-7C9C-440A-BFCA-E7EFD857D2E8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8451-08D2-4535-82E1-C033A9D3D79C}" type="datetimeFigureOut">
              <a:rPr lang="bg-BG" smtClean="0"/>
              <a:pPr/>
              <a:t>15.2.2016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6B0CF-7C9C-440A-BFCA-E7EFD857D2E8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8451-08D2-4535-82E1-C033A9D3D79C}" type="datetimeFigureOut">
              <a:rPr lang="bg-BG" smtClean="0"/>
              <a:pPr/>
              <a:t>15.2.2016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6B0CF-7C9C-440A-BFCA-E7EFD857D2E8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8451-08D2-4535-82E1-C033A9D3D79C}" type="datetimeFigureOut">
              <a:rPr lang="bg-BG" smtClean="0"/>
              <a:pPr/>
              <a:t>15.2.2016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6B0CF-7C9C-440A-BFCA-E7EFD857D2E8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8451-08D2-4535-82E1-C033A9D3D79C}" type="datetimeFigureOut">
              <a:rPr lang="bg-BG" smtClean="0"/>
              <a:pPr/>
              <a:t>15.2.2016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6B0CF-7C9C-440A-BFCA-E7EFD857D2E8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8451-08D2-4535-82E1-C033A9D3D79C}" type="datetimeFigureOut">
              <a:rPr lang="bg-BG" smtClean="0"/>
              <a:pPr/>
              <a:t>15.2.2016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6B0CF-7C9C-440A-BFCA-E7EFD857D2E8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58451-08D2-4535-82E1-C033A9D3D79C}" type="datetimeFigureOut">
              <a:rPr lang="bg-BG" smtClean="0"/>
              <a:pPr/>
              <a:t>15.2.2016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6B0CF-7C9C-440A-BFCA-E7EFD857D2E8}" type="slidenum">
              <a:rPr lang="bg-BG" smtClean="0"/>
              <a:pPr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pic>
        <p:nvPicPr>
          <p:cNvPr id="4" name="Picture 3" descr="Picture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62" y="4762"/>
            <a:ext cx="9134475" cy="6853238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189108" y="1696703"/>
            <a:ext cx="4972713" cy="2436025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80000"/>
              </a:lnSpc>
            </a:pPr>
            <a:r>
              <a:rPr lang="en-US" sz="5400" b="1" spc="-150" dirty="0" smtClean="0">
                <a:solidFill>
                  <a:srgbClr val="FFFFFF"/>
                </a:solidFill>
                <a:latin typeface="Arial Narrow Bold"/>
                <a:cs typeface="Arial Narrow Bold"/>
              </a:rPr>
              <a:t>[</a:t>
            </a:r>
            <a:r>
              <a:rPr lang="bg-BG" sz="5400" b="1" spc="-150" dirty="0" smtClean="0">
                <a:solidFill>
                  <a:srgbClr val="FFFFFF"/>
                </a:solidFill>
                <a:latin typeface="Arial Narrow Bold"/>
                <a:cs typeface="Arial Narrow Bold"/>
              </a:rPr>
              <a:t>ИМЕ НА ПРОЕКТА</a:t>
            </a:r>
            <a:r>
              <a:rPr lang="en-US" sz="5400" b="1" spc="-150" dirty="0" smtClean="0">
                <a:solidFill>
                  <a:srgbClr val="FFFFFF"/>
                </a:solidFill>
                <a:latin typeface="Arial Narrow Bold"/>
                <a:cs typeface="Arial Narrow Bold"/>
              </a:rPr>
              <a:t>]</a:t>
            </a:r>
            <a:endParaRPr lang="en-US" sz="5400" b="1" spc="-150" dirty="0">
              <a:solidFill>
                <a:srgbClr val="FFFFFF"/>
              </a:solidFill>
              <a:latin typeface="Arial Narrow Bold"/>
              <a:cs typeface="Arial Narrow Bold"/>
            </a:endParaRPr>
          </a:p>
        </p:txBody>
      </p: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321733" y="3589868"/>
            <a:ext cx="4470401" cy="13653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6000" tIns="36000" rIns="3600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400" b="1" dirty="0" smtClean="0">
                <a:solidFill>
                  <a:schemeClr val="bg1"/>
                </a:solidFill>
                <a:cs typeface="Arial" pitchFamily="34" charset="0"/>
              </a:rPr>
              <a:t>[ </a:t>
            </a:r>
            <a:r>
              <a:rPr lang="bg-BG" sz="1400" b="1" dirty="0" smtClean="0">
                <a:solidFill>
                  <a:schemeClr val="bg1"/>
                </a:solidFill>
                <a:cs typeface="Arial" pitchFamily="34" charset="0"/>
              </a:rPr>
              <a:t>ИМЕ НА ИНТЕРАКТ КЛУБА ОСЪЩЕСТВИЛ ПРОЕКТА</a:t>
            </a:r>
            <a:r>
              <a:rPr lang="en-US" sz="1400" b="1" dirty="0" smtClean="0">
                <a:solidFill>
                  <a:schemeClr val="bg1"/>
                </a:solidFill>
                <a:cs typeface="Arial" pitchFamily="34" charset="0"/>
              </a:rPr>
              <a:t>]</a:t>
            </a:r>
            <a:endParaRPr lang="bg-BG" sz="1400" b="1" dirty="0" smtClean="0">
              <a:solidFill>
                <a:schemeClr val="bg1"/>
              </a:solidFill>
              <a:cs typeface="Arial" pitchFamily="34" charset="0"/>
            </a:endParaRPr>
          </a:p>
          <a:p>
            <a:pPr eaLnBrk="1" hangingPunct="1"/>
            <a:endParaRPr lang="bg-BG" sz="1400" b="1" dirty="0" smtClean="0">
              <a:solidFill>
                <a:schemeClr val="bg1"/>
              </a:solidFill>
              <a:cs typeface="Arial" pitchFamily="34" charset="0"/>
            </a:endParaRPr>
          </a:p>
          <a:p>
            <a:pPr eaLnBrk="1" hangingPunct="1"/>
            <a:r>
              <a:rPr lang="en-US" sz="1400" b="1" dirty="0" smtClean="0">
                <a:solidFill>
                  <a:schemeClr val="bg1"/>
                </a:solidFill>
                <a:cs typeface="Arial" pitchFamily="34" charset="0"/>
              </a:rPr>
              <a:t>[ </a:t>
            </a:r>
            <a:r>
              <a:rPr lang="bg-BG" sz="1400" b="1" dirty="0" smtClean="0">
                <a:solidFill>
                  <a:schemeClr val="bg1"/>
                </a:solidFill>
                <a:cs typeface="Arial" pitchFamily="34" charset="0"/>
              </a:rPr>
              <a:t>ИМЕ НА РОТАРИ КЛУБА СПОНСОР</a:t>
            </a:r>
            <a:r>
              <a:rPr lang="en-US" sz="1400" b="1" dirty="0" smtClean="0">
                <a:solidFill>
                  <a:schemeClr val="bg1"/>
                </a:solidFill>
                <a:cs typeface="Arial" pitchFamily="34" charset="0"/>
              </a:rPr>
              <a:t>]</a:t>
            </a:r>
            <a:endParaRPr lang="bg-BG" sz="1400" b="1" dirty="0" smtClean="0">
              <a:solidFill>
                <a:schemeClr val="bg1"/>
              </a:solidFill>
              <a:cs typeface="Arial" pitchFamily="34" charset="0"/>
            </a:endParaRPr>
          </a:p>
          <a:p>
            <a:pPr eaLnBrk="1" hangingPunct="1"/>
            <a:endParaRPr lang="en-US" sz="1400" b="1" dirty="0" smtClean="0">
              <a:solidFill>
                <a:schemeClr val="bg1"/>
              </a:solidFill>
              <a:cs typeface="Arial" pitchFamily="34" charset="0"/>
            </a:endParaRPr>
          </a:p>
          <a:p>
            <a:pPr eaLnBrk="1" hangingPunct="1"/>
            <a:r>
              <a:rPr lang="en-US" sz="1400" b="1" dirty="0" smtClean="0">
                <a:solidFill>
                  <a:schemeClr val="bg1"/>
                </a:solidFill>
                <a:cs typeface="Arial" pitchFamily="34" charset="0"/>
              </a:rPr>
              <a:t>[ </a:t>
            </a:r>
            <a:r>
              <a:rPr lang="bg-BG" sz="1400" b="1" dirty="0" smtClean="0">
                <a:solidFill>
                  <a:schemeClr val="bg1"/>
                </a:solidFill>
                <a:cs typeface="Arial" pitchFamily="34" charset="0"/>
              </a:rPr>
              <a:t>Име на представящият проекта</a:t>
            </a:r>
            <a:r>
              <a:rPr lang="en-US" sz="1400" b="1" dirty="0" smtClean="0">
                <a:solidFill>
                  <a:schemeClr val="bg1"/>
                </a:solidFill>
                <a:cs typeface="Arial" pitchFamily="34" charset="0"/>
              </a:rPr>
              <a:t>]</a:t>
            </a:r>
            <a:endParaRPr lang="bg-BG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71670" y="5929330"/>
            <a:ext cx="2214578" cy="661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ROTARI\PREZENTACII-6ABLONI\INTERACT-PETS-2016\Picture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48476"/>
          </a:xfrm>
          <a:prstGeom prst="rect">
            <a:avLst/>
          </a:prstGeom>
          <a:noFill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31178" y="5918880"/>
            <a:ext cx="2214578" cy="66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586864" y="74613"/>
            <a:ext cx="8526296" cy="197467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80000"/>
              </a:lnSpc>
            </a:pPr>
            <a:r>
              <a:rPr lang="en-US" sz="5400" b="1" spc="-150" dirty="0" smtClean="0">
                <a:solidFill>
                  <a:srgbClr val="FFFFFF"/>
                </a:solidFill>
                <a:latin typeface="Arial Narrow Bold"/>
                <a:cs typeface="Arial Narrow Bold"/>
              </a:rPr>
              <a:t>[</a:t>
            </a:r>
            <a:r>
              <a:rPr lang="bg-BG" sz="5400" b="1" spc="-150" dirty="0" smtClean="0">
                <a:solidFill>
                  <a:srgbClr val="FFFFFF"/>
                </a:solidFill>
                <a:latin typeface="Arial Narrow Bold"/>
                <a:cs typeface="Arial Narrow Bold"/>
              </a:rPr>
              <a:t>ИМЕ НА ПРОЕКТА</a:t>
            </a:r>
            <a:r>
              <a:rPr lang="en-US" sz="5400" b="1" spc="-150" dirty="0" smtClean="0">
                <a:solidFill>
                  <a:srgbClr val="FFFFFF"/>
                </a:solidFill>
                <a:latin typeface="Arial Narrow Bold"/>
                <a:cs typeface="Arial Narrow Bold"/>
              </a:rPr>
              <a:t>]</a:t>
            </a:r>
            <a:endParaRPr lang="en-US" sz="5400" b="1" spc="-150" dirty="0">
              <a:solidFill>
                <a:srgbClr val="FFFFFF"/>
              </a:solidFill>
              <a:latin typeface="Arial Narrow Bold"/>
              <a:cs typeface="Arial Narrow Bold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4282" y="1714488"/>
            <a:ext cx="85725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dirty="0" smtClean="0">
                <a:solidFill>
                  <a:srgbClr val="585858"/>
                </a:solidFill>
                <a:latin typeface="Georgia"/>
                <a:cs typeface="Georgia"/>
              </a:rPr>
              <a:t>СЛЕДВАЙТЕ РЪКОВОДСТВОТО ЗА ПИСАНЕ </a:t>
            </a:r>
            <a:r>
              <a:rPr lang="en-US" dirty="0" smtClean="0">
                <a:solidFill>
                  <a:srgbClr val="585858"/>
                </a:solidFill>
                <a:latin typeface="Georgia"/>
                <a:cs typeface="Georgia"/>
              </a:rPr>
              <a:t> </a:t>
            </a:r>
            <a:r>
              <a:rPr lang="bg-BG" dirty="0" smtClean="0">
                <a:solidFill>
                  <a:srgbClr val="585858"/>
                </a:solidFill>
                <a:latin typeface="Georgia"/>
                <a:cs typeface="Georgia"/>
              </a:rPr>
              <a:t>НА ПРОЕКТИ</a:t>
            </a:r>
          </a:p>
          <a:p>
            <a:endParaRPr lang="bg-BG" dirty="0">
              <a:solidFill>
                <a:srgbClr val="585858"/>
              </a:solidFill>
              <a:latin typeface="Georgia"/>
              <a:cs typeface="Georgia"/>
            </a:endParaRPr>
          </a:p>
          <a:p>
            <a:endParaRPr lang="bg-BG" dirty="0" smtClean="0">
              <a:solidFill>
                <a:srgbClr val="585858"/>
              </a:solidFill>
              <a:latin typeface="Georgia"/>
              <a:cs typeface="Georgia"/>
            </a:endParaRPr>
          </a:p>
          <a:p>
            <a:r>
              <a:rPr lang="bg-BG" dirty="0" smtClean="0">
                <a:solidFill>
                  <a:srgbClr val="585858"/>
                </a:solidFill>
                <a:latin typeface="Georgia"/>
                <a:cs typeface="Georgia"/>
              </a:rPr>
              <a:t>РАЗДЕЛ ПЪРВИ ОТ РЪКОВОДСТВОТО</a:t>
            </a:r>
          </a:p>
          <a:p>
            <a:endParaRPr lang="bg-BG" dirty="0">
              <a:solidFill>
                <a:srgbClr val="585858"/>
              </a:solidFill>
              <a:latin typeface="Georgia"/>
              <a:cs typeface="Georgia"/>
            </a:endParaRPr>
          </a:p>
          <a:p>
            <a:r>
              <a:rPr lang="bg-BG" dirty="0" smtClean="0">
                <a:solidFill>
                  <a:srgbClr val="585858"/>
                </a:solidFill>
                <a:latin typeface="Georgia"/>
                <a:cs typeface="Georgia"/>
              </a:rPr>
              <a:t>КАКЪВ ПРОБЛЕМ СТЕ ОТКРИЛИ?</a:t>
            </a:r>
          </a:p>
          <a:p>
            <a:r>
              <a:rPr lang="bg-BG" dirty="0" smtClean="0">
                <a:solidFill>
                  <a:srgbClr val="585858"/>
                </a:solidFill>
                <a:latin typeface="Georgia"/>
                <a:cs typeface="Georgia"/>
              </a:rPr>
              <a:t>НАПРАВИХТЕ ЛИ ПРОУЧВАНЕ НА ПРОБЛЕМА?</a:t>
            </a:r>
          </a:p>
          <a:p>
            <a:r>
              <a:rPr lang="bg-BG" dirty="0" smtClean="0">
                <a:solidFill>
                  <a:srgbClr val="585858"/>
                </a:solidFill>
                <a:latin typeface="Georgia"/>
                <a:cs typeface="Georgia"/>
              </a:rPr>
              <a:t>ЗАЩО СТЕ ИЗБРАЛИ ТОЗИ ПРОБЛЕМ?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68240" y="285728"/>
            <a:ext cx="8932916" cy="106922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80000"/>
              </a:lnSpc>
            </a:pPr>
            <a:r>
              <a:rPr lang="bg-BG" sz="4200" b="1" spc="-150" dirty="0" smtClean="0">
                <a:solidFill>
                  <a:srgbClr val="FFFFFF"/>
                </a:solidFill>
                <a:latin typeface="Arial Narrow Bold"/>
                <a:cs typeface="Arial Narrow Bold"/>
              </a:rPr>
              <a:t>ЗАЩО ИЗБРАХМЕ  </a:t>
            </a:r>
          </a:p>
          <a:p>
            <a:pPr algn="l">
              <a:lnSpc>
                <a:spcPct val="80000"/>
              </a:lnSpc>
            </a:pPr>
            <a:r>
              <a:rPr lang="bg-BG" sz="4200" b="1" spc="-150" dirty="0" smtClean="0">
                <a:solidFill>
                  <a:srgbClr val="FFFFFF"/>
                </a:solidFill>
                <a:latin typeface="Arial Narrow Bold"/>
                <a:cs typeface="Arial Narrow Bold"/>
              </a:rPr>
              <a:t>ДА НАПРАВИМ ТОЧНО ТОВА</a:t>
            </a:r>
            <a:endParaRPr lang="en-US" sz="4200" b="1" spc="-150" dirty="0">
              <a:solidFill>
                <a:srgbClr val="FFFFFF"/>
              </a:solidFill>
              <a:latin typeface="Arial Narrow Bold"/>
              <a:cs typeface="Arial Narrow Bol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ROTARI\PREZENTACII-6ABLONI\INTERACT-PETS-2016\Picture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48476"/>
          </a:xfrm>
          <a:prstGeom prst="rect">
            <a:avLst/>
          </a:prstGeom>
          <a:noFill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31178" y="5918880"/>
            <a:ext cx="2214578" cy="66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586864" y="74613"/>
            <a:ext cx="8526296" cy="197467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80000"/>
              </a:lnSpc>
            </a:pPr>
            <a:r>
              <a:rPr lang="en-US" sz="5400" b="1" spc="-150" dirty="0" smtClean="0">
                <a:solidFill>
                  <a:srgbClr val="FFFFFF"/>
                </a:solidFill>
                <a:latin typeface="Arial Narrow Bold"/>
                <a:cs typeface="Arial Narrow Bold"/>
              </a:rPr>
              <a:t>[</a:t>
            </a:r>
            <a:r>
              <a:rPr lang="bg-BG" sz="5400" b="1" spc="-150" dirty="0" smtClean="0">
                <a:solidFill>
                  <a:srgbClr val="FFFFFF"/>
                </a:solidFill>
                <a:latin typeface="Arial Narrow Bold"/>
                <a:cs typeface="Arial Narrow Bold"/>
              </a:rPr>
              <a:t>ИМЕ НА ПРОЕКТА</a:t>
            </a:r>
            <a:r>
              <a:rPr lang="en-US" sz="5400" b="1" spc="-150" dirty="0" smtClean="0">
                <a:solidFill>
                  <a:srgbClr val="FFFFFF"/>
                </a:solidFill>
                <a:latin typeface="Arial Narrow Bold"/>
                <a:cs typeface="Arial Narrow Bold"/>
              </a:rPr>
              <a:t>]</a:t>
            </a:r>
            <a:endParaRPr lang="en-US" sz="5400" b="1" spc="-150" dirty="0">
              <a:solidFill>
                <a:srgbClr val="FFFFFF"/>
              </a:solidFill>
              <a:latin typeface="Arial Narrow Bold"/>
              <a:cs typeface="Arial Narrow Bold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4282" y="1714488"/>
            <a:ext cx="857256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dirty="0" smtClean="0">
                <a:solidFill>
                  <a:srgbClr val="585858"/>
                </a:solidFill>
                <a:latin typeface="Georgia"/>
                <a:cs typeface="Georgia"/>
              </a:rPr>
              <a:t>СЛЕДВАЙТЕ РЪКОВОДСТВОТО ЗА ПИСАНЕ НА ПРОЕКТИ</a:t>
            </a:r>
          </a:p>
          <a:p>
            <a:endParaRPr lang="bg-BG" dirty="0">
              <a:solidFill>
                <a:srgbClr val="585858"/>
              </a:solidFill>
              <a:latin typeface="Georgia"/>
              <a:cs typeface="Georgia"/>
            </a:endParaRPr>
          </a:p>
          <a:p>
            <a:endParaRPr lang="bg-BG" dirty="0" smtClean="0">
              <a:solidFill>
                <a:srgbClr val="585858"/>
              </a:solidFill>
              <a:latin typeface="Georgia"/>
              <a:cs typeface="Georgia"/>
            </a:endParaRPr>
          </a:p>
          <a:p>
            <a:r>
              <a:rPr lang="bg-BG" dirty="0" smtClean="0">
                <a:solidFill>
                  <a:srgbClr val="585858"/>
                </a:solidFill>
                <a:latin typeface="Georgia"/>
                <a:cs typeface="Georgia"/>
              </a:rPr>
              <a:t>РАЗДЕЛ ВТОРИ ОТ РЪКОВОДСТВОТО</a:t>
            </a:r>
          </a:p>
          <a:p>
            <a:endParaRPr lang="bg-BG" dirty="0">
              <a:solidFill>
                <a:srgbClr val="585858"/>
              </a:solidFill>
              <a:latin typeface="Georgia"/>
              <a:cs typeface="Georgia"/>
            </a:endParaRPr>
          </a:p>
          <a:p>
            <a:r>
              <a:rPr lang="bg-BG" dirty="0" smtClean="0">
                <a:solidFill>
                  <a:srgbClr val="515151"/>
                </a:solidFill>
                <a:latin typeface="Georgia" pitchFamily="18" charset="0"/>
              </a:rPr>
              <a:t>Накратко </a:t>
            </a:r>
            <a:r>
              <a:rPr lang="bg-BG" dirty="0">
                <a:solidFill>
                  <a:srgbClr val="515151"/>
                </a:solidFill>
                <a:latin typeface="Georgia" pitchFamily="18" charset="0"/>
              </a:rPr>
              <a:t>се описва дейността, която </a:t>
            </a:r>
            <a:r>
              <a:rPr lang="bg-BG" dirty="0" smtClean="0">
                <a:solidFill>
                  <a:srgbClr val="515151"/>
                </a:solidFill>
                <a:latin typeface="Georgia" pitchFamily="18" charset="0"/>
              </a:rPr>
              <a:t>сте извършили </a:t>
            </a:r>
            <a:r>
              <a:rPr lang="bg-BG" dirty="0">
                <a:solidFill>
                  <a:srgbClr val="515151"/>
                </a:solidFill>
                <a:latin typeface="Georgia" pitchFamily="18" charset="0"/>
              </a:rPr>
              <a:t>по време на изпълнение на проекта, кои ще са </a:t>
            </a:r>
            <a:r>
              <a:rPr lang="bg-BG" dirty="0" smtClean="0">
                <a:solidFill>
                  <a:srgbClr val="515151"/>
                </a:solidFill>
                <a:latin typeface="Georgia" pitchFamily="18" charset="0"/>
              </a:rPr>
              <a:t>участниците.</a:t>
            </a:r>
          </a:p>
          <a:p>
            <a:endParaRPr lang="bg-BG" dirty="0">
              <a:solidFill>
                <a:srgbClr val="515151"/>
              </a:solidFill>
              <a:latin typeface="Georgia" pitchFamily="18" charset="0"/>
              <a:cs typeface="Georgia"/>
            </a:endParaRPr>
          </a:p>
          <a:p>
            <a:r>
              <a:rPr lang="bg-BG" dirty="0" smtClean="0">
                <a:solidFill>
                  <a:srgbClr val="515151"/>
                </a:solidFill>
                <a:latin typeface="Georgia" pitchFamily="18" charset="0"/>
                <a:cs typeface="Georgia"/>
              </a:rPr>
              <a:t>ПРЕПОРЪЧВАМЕ В НЯКОЛКО СЛАЙДА.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68240" y="285728"/>
            <a:ext cx="8932916" cy="106922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80000"/>
              </a:lnSpc>
            </a:pPr>
            <a:endParaRPr lang="bg-BG" sz="4200" b="1" spc="-150" dirty="0" smtClean="0">
              <a:solidFill>
                <a:srgbClr val="FFFFFF"/>
              </a:solidFill>
              <a:latin typeface="Arial Narrow Bold"/>
              <a:cs typeface="Arial Narrow Bold"/>
            </a:endParaRPr>
          </a:p>
          <a:p>
            <a:pPr algn="l">
              <a:lnSpc>
                <a:spcPct val="80000"/>
              </a:lnSpc>
            </a:pPr>
            <a:r>
              <a:rPr lang="bg-BG" sz="4200" b="1" spc="-150" dirty="0" smtClean="0">
                <a:solidFill>
                  <a:srgbClr val="FFFFFF"/>
                </a:solidFill>
                <a:latin typeface="Arial Narrow Bold"/>
                <a:cs typeface="Arial Narrow Bold"/>
              </a:rPr>
              <a:t>ОПИСАНИЕ НА ПРОЕКТА</a:t>
            </a:r>
            <a:endParaRPr lang="en-US" sz="4200" b="1" spc="-150" dirty="0">
              <a:solidFill>
                <a:srgbClr val="FFFFFF"/>
              </a:solidFill>
              <a:latin typeface="Arial Narrow Bold"/>
              <a:cs typeface="Arial Narrow Bol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ROTARI\PREZENTACII-6ABLONI\INTERACT-PETS-2016\Picture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48476"/>
          </a:xfrm>
          <a:prstGeom prst="rect">
            <a:avLst/>
          </a:prstGeom>
          <a:noFill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31178" y="5918880"/>
            <a:ext cx="2214578" cy="66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586864" y="74613"/>
            <a:ext cx="8526296" cy="197467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80000"/>
              </a:lnSpc>
            </a:pPr>
            <a:r>
              <a:rPr lang="en-US" sz="5400" b="1" spc="-150" dirty="0" smtClean="0">
                <a:solidFill>
                  <a:srgbClr val="FFFFFF"/>
                </a:solidFill>
                <a:latin typeface="Arial Narrow Bold"/>
                <a:cs typeface="Arial Narrow Bold"/>
              </a:rPr>
              <a:t>[</a:t>
            </a:r>
            <a:r>
              <a:rPr lang="bg-BG" sz="5400" b="1" spc="-150" dirty="0" smtClean="0">
                <a:solidFill>
                  <a:srgbClr val="FFFFFF"/>
                </a:solidFill>
                <a:latin typeface="Arial Narrow Bold"/>
                <a:cs typeface="Arial Narrow Bold"/>
              </a:rPr>
              <a:t>ИМЕ НА ПРОЕКТА</a:t>
            </a:r>
            <a:r>
              <a:rPr lang="en-US" sz="5400" b="1" spc="-150" dirty="0" smtClean="0">
                <a:solidFill>
                  <a:srgbClr val="FFFFFF"/>
                </a:solidFill>
                <a:latin typeface="Arial Narrow Bold"/>
                <a:cs typeface="Arial Narrow Bold"/>
              </a:rPr>
              <a:t>]</a:t>
            </a:r>
            <a:endParaRPr lang="en-US" sz="5400" b="1" spc="-150" dirty="0">
              <a:solidFill>
                <a:srgbClr val="FFFFFF"/>
              </a:solidFill>
              <a:latin typeface="Arial Narrow Bold"/>
              <a:cs typeface="Arial Narrow Bold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4282" y="1714488"/>
            <a:ext cx="857256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dirty="0" smtClean="0">
                <a:solidFill>
                  <a:srgbClr val="585858"/>
                </a:solidFill>
                <a:latin typeface="Georgia"/>
                <a:cs typeface="Georgia"/>
              </a:rPr>
              <a:t>СЛЕДВАЙТЕ РЪКОВОДСТВОТО ЗА ПИСАНЕ НА ПРОЕКТИ</a:t>
            </a:r>
          </a:p>
          <a:p>
            <a:endParaRPr lang="bg-BG" dirty="0">
              <a:solidFill>
                <a:srgbClr val="585858"/>
              </a:solidFill>
              <a:latin typeface="Georgia"/>
              <a:cs typeface="Georgia"/>
            </a:endParaRPr>
          </a:p>
          <a:p>
            <a:endParaRPr lang="bg-BG" dirty="0" smtClean="0">
              <a:solidFill>
                <a:srgbClr val="585858"/>
              </a:solidFill>
              <a:latin typeface="Georgia"/>
              <a:cs typeface="Georgia"/>
            </a:endParaRPr>
          </a:p>
          <a:p>
            <a:r>
              <a:rPr lang="bg-BG" dirty="0" smtClean="0">
                <a:solidFill>
                  <a:srgbClr val="585858"/>
                </a:solidFill>
                <a:latin typeface="Georgia"/>
                <a:cs typeface="Georgia"/>
              </a:rPr>
              <a:t>РАЗДЕЛ ВТОРИ ОТ РЪКОВОДСТВОТО</a:t>
            </a:r>
          </a:p>
          <a:p>
            <a:endParaRPr lang="bg-BG" dirty="0">
              <a:solidFill>
                <a:srgbClr val="585858"/>
              </a:solidFill>
              <a:latin typeface="Georgia"/>
              <a:cs typeface="Georgia"/>
            </a:endParaRPr>
          </a:p>
          <a:p>
            <a:r>
              <a:rPr lang="bg-BG" dirty="0" smtClean="0">
                <a:solidFill>
                  <a:srgbClr val="515151"/>
                </a:solidFill>
                <a:latin typeface="Georgia" pitchFamily="18" charset="0"/>
              </a:rPr>
              <a:t>ОПИШЕТЕ КАКВИ СА ЦЕЛИТЕ НА ПРОЕКТА.</a:t>
            </a:r>
          </a:p>
          <a:p>
            <a:endParaRPr lang="bg-BG" dirty="0">
              <a:solidFill>
                <a:srgbClr val="515151"/>
              </a:solidFill>
              <a:latin typeface="Georgia" pitchFamily="18" charset="0"/>
              <a:cs typeface="Georgia"/>
            </a:endParaRPr>
          </a:p>
          <a:p>
            <a:r>
              <a:rPr lang="bg-BG" dirty="0" smtClean="0">
                <a:solidFill>
                  <a:srgbClr val="515151"/>
                </a:solidFill>
                <a:latin typeface="Georgia" pitchFamily="18" charset="0"/>
                <a:cs typeface="Georgia"/>
              </a:rPr>
              <a:t>С какво дейностите извършени по проекта ще променят заобикалящата ни среда?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68240" y="285728"/>
            <a:ext cx="8932916" cy="106922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80000"/>
              </a:lnSpc>
            </a:pPr>
            <a:endParaRPr lang="bg-BG" sz="4200" b="1" spc="-150" dirty="0" smtClean="0">
              <a:solidFill>
                <a:srgbClr val="FFFFFF"/>
              </a:solidFill>
              <a:latin typeface="Arial Narrow Bold"/>
              <a:cs typeface="Arial Narrow Bold"/>
            </a:endParaRPr>
          </a:p>
          <a:p>
            <a:pPr algn="l">
              <a:lnSpc>
                <a:spcPct val="80000"/>
              </a:lnSpc>
            </a:pPr>
            <a:r>
              <a:rPr lang="bg-BG" sz="4200" b="1" spc="-150" dirty="0" smtClean="0">
                <a:solidFill>
                  <a:srgbClr val="FFFFFF"/>
                </a:solidFill>
                <a:latin typeface="Arial Narrow Bold"/>
                <a:cs typeface="Arial Narrow Bold"/>
              </a:rPr>
              <a:t>ЦЕЛИ НА ПРОЕКТА</a:t>
            </a:r>
            <a:endParaRPr lang="en-US" sz="4200" b="1" spc="-150" dirty="0">
              <a:solidFill>
                <a:srgbClr val="FFFFFF"/>
              </a:solidFill>
              <a:latin typeface="Arial Narrow Bold"/>
              <a:cs typeface="Arial Narrow Bol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ROTARI\PREZENTACII-6ABLONI\INTERACT-PETS-2016\Picture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48476"/>
          </a:xfrm>
          <a:prstGeom prst="rect">
            <a:avLst/>
          </a:prstGeom>
          <a:noFill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31178" y="5918880"/>
            <a:ext cx="2214578" cy="66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586864" y="74613"/>
            <a:ext cx="8526296" cy="197467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80000"/>
              </a:lnSpc>
            </a:pPr>
            <a:r>
              <a:rPr lang="en-US" sz="5400" b="1" spc="-150" dirty="0" smtClean="0">
                <a:solidFill>
                  <a:srgbClr val="FFFFFF"/>
                </a:solidFill>
                <a:latin typeface="Arial Narrow Bold"/>
                <a:cs typeface="Arial Narrow Bold"/>
              </a:rPr>
              <a:t>[</a:t>
            </a:r>
            <a:r>
              <a:rPr lang="bg-BG" sz="5400" b="1" spc="-150" dirty="0" smtClean="0">
                <a:solidFill>
                  <a:srgbClr val="FFFFFF"/>
                </a:solidFill>
                <a:latin typeface="Arial Narrow Bold"/>
                <a:cs typeface="Arial Narrow Bold"/>
              </a:rPr>
              <a:t>ИМЕ НА ПРОЕКТА</a:t>
            </a:r>
            <a:r>
              <a:rPr lang="en-US" sz="5400" b="1" spc="-150" dirty="0" smtClean="0">
                <a:solidFill>
                  <a:srgbClr val="FFFFFF"/>
                </a:solidFill>
                <a:latin typeface="Arial Narrow Bold"/>
                <a:cs typeface="Arial Narrow Bold"/>
              </a:rPr>
              <a:t>]</a:t>
            </a:r>
            <a:endParaRPr lang="en-US" sz="5400" b="1" spc="-150" dirty="0">
              <a:solidFill>
                <a:srgbClr val="FFFFFF"/>
              </a:solidFill>
              <a:latin typeface="Arial Narrow Bold"/>
              <a:cs typeface="Arial Narrow Bold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4282" y="1714488"/>
            <a:ext cx="871543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dirty="0" smtClean="0">
                <a:solidFill>
                  <a:srgbClr val="585858"/>
                </a:solidFill>
                <a:latin typeface="Georgia"/>
                <a:cs typeface="Georgia"/>
              </a:rPr>
              <a:t>СЛЕДВАЙТЕ РЪКОВОДСТВОТО ЗА ПИСАНЕ НА ПРОЕКТИ</a:t>
            </a:r>
          </a:p>
          <a:p>
            <a:endParaRPr lang="bg-BG" dirty="0">
              <a:solidFill>
                <a:srgbClr val="585858"/>
              </a:solidFill>
              <a:latin typeface="Georgia"/>
              <a:cs typeface="Georgia"/>
            </a:endParaRPr>
          </a:p>
          <a:p>
            <a:endParaRPr lang="bg-BG" dirty="0" smtClean="0">
              <a:solidFill>
                <a:srgbClr val="585858"/>
              </a:solidFill>
              <a:latin typeface="Georgia"/>
              <a:cs typeface="Georgia"/>
            </a:endParaRPr>
          </a:p>
          <a:p>
            <a:r>
              <a:rPr lang="bg-BG" dirty="0" smtClean="0">
                <a:solidFill>
                  <a:srgbClr val="585858"/>
                </a:solidFill>
                <a:latin typeface="Georgia"/>
                <a:cs typeface="Georgia"/>
              </a:rPr>
              <a:t>РАЗДЕЛ ВТОРИ ОТ РЪКОВОДСТВОТО</a:t>
            </a:r>
          </a:p>
          <a:p>
            <a:endParaRPr lang="bg-BG" dirty="0">
              <a:solidFill>
                <a:srgbClr val="585858"/>
              </a:solidFill>
              <a:latin typeface="Georgia"/>
              <a:cs typeface="Georgia"/>
            </a:endParaRPr>
          </a:p>
          <a:p>
            <a:r>
              <a:rPr lang="bg-BG" dirty="0" smtClean="0">
                <a:solidFill>
                  <a:srgbClr val="515151"/>
                </a:solidFill>
                <a:latin typeface="Georgia" pitchFamily="18" charset="0"/>
              </a:rPr>
              <a:t>ОПИШЕТЕ ОТДЕЛНИТЕ ЕТАПИ НА ПОДГОТОВКА</a:t>
            </a:r>
            <a:r>
              <a:rPr lang="bg-BG" dirty="0">
                <a:solidFill>
                  <a:srgbClr val="515151"/>
                </a:solidFill>
                <a:latin typeface="Georgia" pitchFamily="18" charset="0"/>
              </a:rPr>
              <a:t> </a:t>
            </a:r>
            <a:r>
              <a:rPr lang="bg-BG" dirty="0" smtClean="0">
                <a:solidFill>
                  <a:srgbClr val="515151"/>
                </a:solidFill>
                <a:latin typeface="Georgia" pitchFamily="18" charset="0"/>
              </a:rPr>
              <a:t>НА ПРОЕКТА. </a:t>
            </a:r>
          </a:p>
          <a:p>
            <a:r>
              <a:rPr lang="bg-BG" dirty="0" smtClean="0">
                <a:solidFill>
                  <a:srgbClr val="515151"/>
                </a:solidFill>
                <a:latin typeface="Georgia" pitchFamily="18" charset="0"/>
              </a:rPr>
              <a:t>САМОТО СЛУЧВАНЕ.</a:t>
            </a:r>
            <a:r>
              <a:rPr lang="bg-BG" dirty="0" smtClean="0">
                <a:solidFill>
                  <a:srgbClr val="515151"/>
                </a:solidFill>
                <a:latin typeface="Georgia" pitchFamily="18" charset="0"/>
                <a:cs typeface="Georgia"/>
              </a:rPr>
              <a:t> </a:t>
            </a:r>
          </a:p>
          <a:p>
            <a:endParaRPr lang="bg-BG" dirty="0">
              <a:solidFill>
                <a:srgbClr val="515151"/>
              </a:solidFill>
              <a:latin typeface="Georgia" pitchFamily="18" charset="0"/>
              <a:cs typeface="Georgia"/>
            </a:endParaRPr>
          </a:p>
          <a:p>
            <a:endParaRPr lang="bg-BG" dirty="0" smtClean="0">
              <a:solidFill>
                <a:srgbClr val="515151"/>
              </a:solidFill>
              <a:latin typeface="Georgia" pitchFamily="18" charset="0"/>
              <a:cs typeface="Georgia"/>
            </a:endParaRPr>
          </a:p>
          <a:p>
            <a:r>
              <a:rPr lang="bg-BG" dirty="0" smtClean="0">
                <a:solidFill>
                  <a:srgbClr val="515151"/>
                </a:solidFill>
                <a:latin typeface="Georgia" pitchFamily="18" charset="0"/>
                <a:cs typeface="Georgia"/>
              </a:rPr>
              <a:t>ПРЕПОРЪЧВАМЕ В НЯКОЛКО СЛАЙДА. </a:t>
            </a:r>
          </a:p>
          <a:p>
            <a:r>
              <a:rPr lang="bg-BG" dirty="0" smtClean="0">
                <a:solidFill>
                  <a:srgbClr val="515151"/>
                </a:solidFill>
                <a:latin typeface="Georgia" pitchFamily="18" charset="0"/>
                <a:cs typeface="Georgia"/>
              </a:rPr>
              <a:t>КАКТО И ИЗПОЛЗВАНЕТО НА СНИМКИ.</a:t>
            </a:r>
          </a:p>
          <a:p>
            <a:endParaRPr lang="bg-BG" dirty="0" smtClean="0">
              <a:solidFill>
                <a:srgbClr val="515151"/>
              </a:solidFill>
              <a:latin typeface="Georgia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68240" y="285728"/>
            <a:ext cx="8932916" cy="106922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80000"/>
              </a:lnSpc>
            </a:pPr>
            <a:endParaRPr lang="bg-BG" sz="4200" b="1" spc="-150" dirty="0" smtClean="0">
              <a:solidFill>
                <a:srgbClr val="FFFFFF"/>
              </a:solidFill>
              <a:latin typeface="Arial Narrow Bold"/>
              <a:cs typeface="Arial Narrow Bold"/>
            </a:endParaRPr>
          </a:p>
          <a:p>
            <a:pPr algn="l">
              <a:lnSpc>
                <a:spcPct val="80000"/>
              </a:lnSpc>
            </a:pPr>
            <a:r>
              <a:rPr lang="bg-BG" sz="4200" b="1" spc="-150" dirty="0" smtClean="0">
                <a:solidFill>
                  <a:srgbClr val="FFFFFF"/>
                </a:solidFill>
                <a:latin typeface="Arial Narrow Bold"/>
                <a:cs typeface="Arial Narrow Bold"/>
              </a:rPr>
              <a:t>ПЛАН-ПРОГРАМА И РЕСУРСИ</a:t>
            </a:r>
            <a:endParaRPr lang="en-US" sz="4200" b="1" spc="-150" dirty="0">
              <a:solidFill>
                <a:srgbClr val="FFFFFF"/>
              </a:solidFill>
              <a:latin typeface="Arial Narrow Bold"/>
              <a:cs typeface="Arial Narrow Bold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ROTARI\PREZENTACII-6ABLONI\INTERACT-PETS-2016\Picture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48476"/>
          </a:xfrm>
          <a:prstGeom prst="rect">
            <a:avLst/>
          </a:prstGeom>
          <a:noFill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31178" y="5918880"/>
            <a:ext cx="2214578" cy="66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586864" y="74613"/>
            <a:ext cx="8526296" cy="197467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80000"/>
              </a:lnSpc>
            </a:pPr>
            <a:r>
              <a:rPr lang="en-US" sz="5400" b="1" spc="-150" dirty="0" smtClean="0">
                <a:solidFill>
                  <a:srgbClr val="FFFFFF"/>
                </a:solidFill>
                <a:latin typeface="Arial Narrow Bold"/>
                <a:cs typeface="Arial Narrow Bold"/>
              </a:rPr>
              <a:t>[</a:t>
            </a:r>
            <a:r>
              <a:rPr lang="bg-BG" sz="5400" b="1" spc="-150" dirty="0" smtClean="0">
                <a:solidFill>
                  <a:srgbClr val="FFFFFF"/>
                </a:solidFill>
                <a:latin typeface="Arial Narrow Bold"/>
                <a:cs typeface="Arial Narrow Bold"/>
              </a:rPr>
              <a:t>ИМЕ НА ПРОЕКТА</a:t>
            </a:r>
            <a:r>
              <a:rPr lang="en-US" sz="5400" b="1" spc="-150" dirty="0" smtClean="0">
                <a:solidFill>
                  <a:srgbClr val="FFFFFF"/>
                </a:solidFill>
                <a:latin typeface="Arial Narrow Bold"/>
                <a:cs typeface="Arial Narrow Bold"/>
              </a:rPr>
              <a:t>]</a:t>
            </a:r>
            <a:endParaRPr lang="en-US" sz="5400" b="1" spc="-150" dirty="0">
              <a:solidFill>
                <a:srgbClr val="FFFFFF"/>
              </a:solidFill>
              <a:latin typeface="Arial Narrow Bold"/>
              <a:cs typeface="Arial Narrow Bold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4282" y="1714488"/>
            <a:ext cx="871543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dirty="0" smtClean="0">
                <a:solidFill>
                  <a:srgbClr val="585858"/>
                </a:solidFill>
                <a:latin typeface="Georgia"/>
                <a:cs typeface="Georgia"/>
              </a:rPr>
              <a:t>СЛЕДВАЙТЕ РЪКОВОДСТВОТО ЗА ПИСАНЕ НА ПРОЕКТИ</a:t>
            </a:r>
          </a:p>
          <a:p>
            <a:endParaRPr lang="bg-BG" dirty="0">
              <a:solidFill>
                <a:srgbClr val="585858"/>
              </a:solidFill>
              <a:latin typeface="Georgia"/>
              <a:cs typeface="Georgia"/>
            </a:endParaRPr>
          </a:p>
          <a:p>
            <a:endParaRPr lang="bg-BG" dirty="0" smtClean="0">
              <a:solidFill>
                <a:srgbClr val="585858"/>
              </a:solidFill>
              <a:latin typeface="Georgia"/>
              <a:cs typeface="Georgia"/>
            </a:endParaRPr>
          </a:p>
          <a:p>
            <a:r>
              <a:rPr lang="bg-BG" dirty="0" smtClean="0">
                <a:solidFill>
                  <a:srgbClr val="585858"/>
                </a:solidFill>
                <a:latin typeface="Georgia"/>
                <a:cs typeface="Georgia"/>
              </a:rPr>
              <a:t>РАЗДЕЛ ВТОРИ ОТ РЪКОВОДСТВОТО</a:t>
            </a:r>
          </a:p>
          <a:p>
            <a:endParaRPr lang="bg-BG" dirty="0">
              <a:solidFill>
                <a:srgbClr val="585858"/>
              </a:solidFill>
              <a:latin typeface="Georgia"/>
              <a:cs typeface="Georgia"/>
            </a:endParaRPr>
          </a:p>
          <a:p>
            <a:r>
              <a:rPr lang="bg-BG" dirty="0" smtClean="0">
                <a:solidFill>
                  <a:srgbClr val="585858"/>
                </a:solidFill>
                <a:latin typeface="Georgia"/>
                <a:cs typeface="Georgia"/>
              </a:rPr>
              <a:t>ТОЗИ СЛАЙД Е НЕОБХОДИМ</a:t>
            </a:r>
            <a:r>
              <a:rPr lang="en-US" dirty="0" smtClean="0">
                <a:solidFill>
                  <a:srgbClr val="585858"/>
                </a:solidFill>
                <a:latin typeface="Georgia"/>
                <a:cs typeface="Georgia"/>
              </a:rPr>
              <a:t>  </a:t>
            </a:r>
            <a:r>
              <a:rPr lang="bg-BG" dirty="0" smtClean="0">
                <a:solidFill>
                  <a:srgbClr val="585858"/>
                </a:solidFill>
                <a:latin typeface="Georgia"/>
                <a:cs typeface="Georgia"/>
              </a:rPr>
              <a:t>САМО АКО ПРОЕКТЪТ  ИЗИСКВА ФИНАНСОВИ СРЕДСТВА.</a:t>
            </a:r>
          </a:p>
          <a:p>
            <a:endParaRPr lang="bg-BG" dirty="0">
              <a:solidFill>
                <a:srgbClr val="585858"/>
              </a:solidFill>
              <a:latin typeface="Georgia"/>
              <a:cs typeface="Georgia"/>
            </a:endParaRPr>
          </a:p>
          <a:p>
            <a:r>
              <a:rPr lang="bg-BG" dirty="0" smtClean="0">
                <a:solidFill>
                  <a:srgbClr val="515151"/>
                </a:solidFill>
                <a:latin typeface="Georgia" pitchFamily="18" charset="0"/>
              </a:rPr>
              <a:t>ОПИШЕТЕ КАК ФОРМИРАХТЕ БЮДЖЕТА.</a:t>
            </a:r>
          </a:p>
          <a:p>
            <a:r>
              <a:rPr lang="bg-BG" dirty="0" smtClean="0">
                <a:solidFill>
                  <a:srgbClr val="515151"/>
                </a:solidFill>
                <a:latin typeface="Georgia" pitchFamily="18" charset="0"/>
                <a:cs typeface="Georgia"/>
              </a:rPr>
              <a:t>КАК НАМЕРИХТЕ СРЕДСТВА?</a:t>
            </a:r>
          </a:p>
          <a:p>
            <a:endParaRPr lang="bg-BG" dirty="0" smtClean="0">
              <a:solidFill>
                <a:srgbClr val="515151"/>
              </a:solidFill>
              <a:latin typeface="Georgia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68240" y="285728"/>
            <a:ext cx="8932916" cy="106922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80000"/>
              </a:lnSpc>
            </a:pPr>
            <a:endParaRPr lang="bg-BG" sz="4200" b="1" spc="-150" dirty="0" smtClean="0">
              <a:solidFill>
                <a:srgbClr val="FFFFFF"/>
              </a:solidFill>
              <a:latin typeface="Arial Narrow Bold"/>
              <a:cs typeface="Arial Narrow Bold"/>
            </a:endParaRPr>
          </a:p>
          <a:p>
            <a:pPr algn="l">
              <a:lnSpc>
                <a:spcPct val="80000"/>
              </a:lnSpc>
            </a:pPr>
            <a:r>
              <a:rPr lang="bg-BG" sz="4200" b="1" spc="-150" dirty="0" smtClean="0">
                <a:solidFill>
                  <a:srgbClr val="FFFFFF"/>
                </a:solidFill>
                <a:latin typeface="Arial Narrow Bold"/>
                <a:cs typeface="Arial Narrow Bold"/>
              </a:rPr>
              <a:t>БЮДЖЕТ</a:t>
            </a:r>
            <a:endParaRPr lang="en-US" sz="4200" b="1" spc="-150" dirty="0">
              <a:solidFill>
                <a:srgbClr val="FFFFFF"/>
              </a:solidFill>
              <a:latin typeface="Arial Narrow Bold"/>
              <a:cs typeface="Arial Narrow Bold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ROTARI\PREZENTACII-6ABLONI\INTERACT-PETS-2016\Picture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48476"/>
          </a:xfrm>
          <a:prstGeom prst="rect">
            <a:avLst/>
          </a:prstGeom>
          <a:noFill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31178" y="5918880"/>
            <a:ext cx="2214578" cy="66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586864" y="74613"/>
            <a:ext cx="8526296" cy="197467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80000"/>
              </a:lnSpc>
            </a:pPr>
            <a:r>
              <a:rPr lang="en-US" sz="5400" b="1" spc="-150" dirty="0" smtClean="0">
                <a:solidFill>
                  <a:srgbClr val="FFFFFF"/>
                </a:solidFill>
                <a:latin typeface="Arial Narrow Bold"/>
                <a:cs typeface="Arial Narrow Bold"/>
              </a:rPr>
              <a:t>[</a:t>
            </a:r>
            <a:r>
              <a:rPr lang="bg-BG" sz="5400" b="1" spc="-150" dirty="0" smtClean="0">
                <a:solidFill>
                  <a:srgbClr val="FFFFFF"/>
                </a:solidFill>
                <a:latin typeface="Arial Narrow Bold"/>
                <a:cs typeface="Arial Narrow Bold"/>
              </a:rPr>
              <a:t>ИМЕ НА ПРОЕКТА</a:t>
            </a:r>
            <a:r>
              <a:rPr lang="en-US" sz="5400" b="1" spc="-150" dirty="0" smtClean="0">
                <a:solidFill>
                  <a:srgbClr val="FFFFFF"/>
                </a:solidFill>
                <a:latin typeface="Arial Narrow Bold"/>
                <a:cs typeface="Arial Narrow Bold"/>
              </a:rPr>
              <a:t>]</a:t>
            </a:r>
            <a:endParaRPr lang="en-US" sz="5400" b="1" spc="-150" dirty="0">
              <a:solidFill>
                <a:srgbClr val="FFFFFF"/>
              </a:solidFill>
              <a:latin typeface="Arial Narrow Bold"/>
              <a:cs typeface="Arial Narrow Bold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4282" y="1714488"/>
            <a:ext cx="87154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dirty="0" smtClean="0">
                <a:solidFill>
                  <a:srgbClr val="585858"/>
                </a:solidFill>
                <a:latin typeface="Georgia"/>
                <a:cs typeface="Georgia"/>
              </a:rPr>
              <a:t>СЛЕДВАЙТЕ РЪКОВОДСТВОТО ЗА ПИСАНЕ НА ПРОЕКТИ</a:t>
            </a:r>
          </a:p>
          <a:p>
            <a:endParaRPr lang="bg-BG" dirty="0">
              <a:solidFill>
                <a:srgbClr val="585858"/>
              </a:solidFill>
              <a:latin typeface="Georgia"/>
              <a:cs typeface="Georgia"/>
            </a:endParaRPr>
          </a:p>
          <a:p>
            <a:endParaRPr lang="bg-BG" dirty="0" smtClean="0">
              <a:solidFill>
                <a:srgbClr val="585858"/>
              </a:solidFill>
              <a:latin typeface="Georgia"/>
              <a:cs typeface="Georgia"/>
            </a:endParaRPr>
          </a:p>
          <a:p>
            <a:r>
              <a:rPr lang="bg-BG" dirty="0" smtClean="0">
                <a:solidFill>
                  <a:srgbClr val="585858"/>
                </a:solidFill>
                <a:latin typeface="Georgia"/>
                <a:cs typeface="Georgia"/>
              </a:rPr>
              <a:t>РАЗДЕЛ ТРЕТИ ОТ  РЪКОВОДСТВОТО</a:t>
            </a:r>
          </a:p>
          <a:p>
            <a:endParaRPr lang="bg-BG" dirty="0">
              <a:solidFill>
                <a:srgbClr val="585858"/>
              </a:solidFill>
              <a:latin typeface="Georgia"/>
              <a:cs typeface="Georgia"/>
            </a:endParaRPr>
          </a:p>
          <a:p>
            <a:pPr lvl="0" hangingPunct="0"/>
            <a:r>
              <a:rPr lang="bg-BG" cap="all" dirty="0">
                <a:solidFill>
                  <a:srgbClr val="5E5E5E"/>
                </a:solidFill>
                <a:latin typeface="Georgia" pitchFamily="18" charset="0"/>
              </a:rPr>
              <a:t>постигнати резултати и обобщение.</a:t>
            </a:r>
            <a:endParaRPr lang="bg-BG" dirty="0">
              <a:solidFill>
                <a:srgbClr val="5E5E5E"/>
              </a:solidFill>
              <a:latin typeface="Georgia" pitchFamily="18" charset="0"/>
            </a:endParaRPr>
          </a:p>
          <a:p>
            <a:pPr lvl="0" hangingPunct="0"/>
            <a:r>
              <a:rPr lang="bg-BG" cap="all" dirty="0">
                <a:solidFill>
                  <a:srgbClr val="5E5E5E"/>
                </a:solidFill>
                <a:latin typeface="Georgia" pitchFamily="18" charset="0"/>
              </a:rPr>
              <a:t>равносметка и забележки.</a:t>
            </a:r>
            <a:endParaRPr lang="bg-BG" dirty="0">
              <a:solidFill>
                <a:srgbClr val="5E5E5E"/>
              </a:solidFill>
              <a:latin typeface="Georgia" pitchFamily="18" charset="0"/>
            </a:endParaRPr>
          </a:p>
          <a:p>
            <a:endParaRPr lang="bg-BG" dirty="0" smtClean="0">
              <a:solidFill>
                <a:srgbClr val="515151"/>
              </a:solidFill>
              <a:latin typeface="Georgia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68240" y="285728"/>
            <a:ext cx="8932916" cy="106922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80000"/>
              </a:lnSpc>
            </a:pPr>
            <a:endParaRPr lang="bg-BG" sz="4200" b="1" spc="-150" dirty="0" smtClean="0">
              <a:solidFill>
                <a:srgbClr val="FFFFFF"/>
              </a:solidFill>
              <a:latin typeface="Arial Narrow Bold"/>
              <a:cs typeface="Arial Narrow Bold"/>
            </a:endParaRPr>
          </a:p>
          <a:p>
            <a:pPr algn="l">
              <a:lnSpc>
                <a:spcPct val="80000"/>
              </a:lnSpc>
            </a:pPr>
            <a:r>
              <a:rPr lang="bg-BG" sz="4200" b="1" spc="-150" dirty="0" smtClean="0">
                <a:solidFill>
                  <a:srgbClr val="FFFFFF"/>
                </a:solidFill>
                <a:latin typeface="Arial Narrow Bold"/>
                <a:cs typeface="Arial Narrow Bold"/>
              </a:rPr>
              <a:t>РАВНОСМЕТКА И ЗАБЕЛЕЖКИ</a:t>
            </a:r>
            <a:endParaRPr lang="en-US" sz="4200" b="1" spc="-150" dirty="0">
              <a:solidFill>
                <a:srgbClr val="FFFFFF"/>
              </a:solidFill>
              <a:latin typeface="Arial Narrow Bold"/>
              <a:cs typeface="Arial Narrow Bold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ROTARI\PREZENTACII-6ABLONI\INTERACT-PETS-2016\Picture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48476"/>
          </a:xfrm>
          <a:prstGeom prst="rect">
            <a:avLst/>
          </a:prstGeom>
          <a:noFill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31178" y="5918880"/>
            <a:ext cx="2214578" cy="66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586864" y="74613"/>
            <a:ext cx="8526296" cy="197467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80000"/>
              </a:lnSpc>
            </a:pPr>
            <a:r>
              <a:rPr lang="en-US" sz="5400" b="1" spc="-150" dirty="0" smtClean="0">
                <a:solidFill>
                  <a:srgbClr val="FFFFFF"/>
                </a:solidFill>
                <a:latin typeface="Arial Narrow Bold"/>
                <a:cs typeface="Arial Narrow Bold"/>
              </a:rPr>
              <a:t>[</a:t>
            </a:r>
            <a:r>
              <a:rPr lang="bg-BG" sz="5400" b="1" spc="-150" dirty="0" smtClean="0">
                <a:solidFill>
                  <a:srgbClr val="FFFFFF"/>
                </a:solidFill>
                <a:latin typeface="Arial Narrow Bold"/>
                <a:cs typeface="Arial Narrow Bold"/>
              </a:rPr>
              <a:t>ИМЕ НА ПРОЕКТА</a:t>
            </a:r>
            <a:r>
              <a:rPr lang="en-US" sz="5400" b="1" spc="-150" dirty="0" smtClean="0">
                <a:solidFill>
                  <a:srgbClr val="FFFFFF"/>
                </a:solidFill>
                <a:latin typeface="Arial Narrow Bold"/>
                <a:cs typeface="Arial Narrow Bold"/>
              </a:rPr>
              <a:t>]</a:t>
            </a:r>
            <a:endParaRPr lang="en-US" sz="5400" b="1" spc="-150" dirty="0">
              <a:solidFill>
                <a:srgbClr val="FFFFFF"/>
              </a:solidFill>
              <a:latin typeface="Arial Narrow Bold"/>
              <a:cs typeface="Arial Narrow Bold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68240" y="285728"/>
            <a:ext cx="8932916" cy="106922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80000"/>
              </a:lnSpc>
            </a:pPr>
            <a:endParaRPr lang="bg-BG" sz="4200" b="1" spc="-150" dirty="0" smtClean="0">
              <a:solidFill>
                <a:srgbClr val="FFFFFF"/>
              </a:solidFill>
              <a:latin typeface="Arial Narrow Bold"/>
              <a:cs typeface="Arial Narrow Bold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00034" y="1857364"/>
            <a:ext cx="814393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Tx/>
              <a:buNone/>
            </a:pPr>
            <a:r>
              <a:rPr lang="bg-BG" sz="4800" dirty="0">
                <a:solidFill>
                  <a:srgbClr val="5E5E5E"/>
                </a:solidFill>
                <a:latin typeface="Georgia" pitchFamily="18" charset="0"/>
                <a:cs typeface="Arial" pitchFamily="34" charset="0"/>
              </a:rPr>
              <a:t>Благодаря Ви за това, че присъствахте на ...... !</a:t>
            </a:r>
            <a:endParaRPr lang="en-US" sz="4800" dirty="0">
              <a:solidFill>
                <a:srgbClr val="5E5E5E"/>
              </a:solidFill>
              <a:latin typeface="Georgia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pic>
        <p:nvPicPr>
          <p:cNvPr id="4" name="Picture 3" descr="Picture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62" y="4762"/>
            <a:ext cx="9134475" cy="6853238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189108" y="1696703"/>
            <a:ext cx="4972713" cy="2436025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80000"/>
              </a:lnSpc>
            </a:pPr>
            <a:r>
              <a:rPr lang="en-US" sz="5400" b="1" spc="-150" dirty="0" smtClean="0">
                <a:solidFill>
                  <a:srgbClr val="FFFFFF"/>
                </a:solidFill>
                <a:latin typeface="Arial Narrow Bold"/>
                <a:cs typeface="Arial Narrow Bold"/>
              </a:rPr>
              <a:t>[</a:t>
            </a:r>
            <a:r>
              <a:rPr lang="bg-BG" sz="5400" b="1" spc="-150" dirty="0" smtClean="0">
                <a:solidFill>
                  <a:srgbClr val="FFFFFF"/>
                </a:solidFill>
                <a:latin typeface="Arial Narrow Bold"/>
                <a:cs typeface="Arial Narrow Bold"/>
              </a:rPr>
              <a:t>ИМЕ НА ПРОЕКТА</a:t>
            </a:r>
            <a:r>
              <a:rPr lang="en-US" sz="5400" b="1" spc="-150" dirty="0" smtClean="0">
                <a:solidFill>
                  <a:srgbClr val="FFFFFF"/>
                </a:solidFill>
                <a:latin typeface="Arial Narrow Bold"/>
                <a:cs typeface="Arial Narrow Bold"/>
              </a:rPr>
              <a:t>]</a:t>
            </a:r>
            <a:endParaRPr lang="en-US" sz="5400" b="1" spc="-150" dirty="0">
              <a:solidFill>
                <a:srgbClr val="FFFFFF"/>
              </a:solidFill>
              <a:latin typeface="Arial Narrow Bold"/>
              <a:cs typeface="Arial Narrow Bold"/>
            </a:endParaRPr>
          </a:p>
        </p:txBody>
      </p: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321733" y="3589868"/>
            <a:ext cx="4470401" cy="13653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6000" tIns="36000" rIns="3600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400" b="1" dirty="0" smtClean="0">
                <a:solidFill>
                  <a:schemeClr val="bg1"/>
                </a:solidFill>
                <a:cs typeface="Arial" pitchFamily="34" charset="0"/>
              </a:rPr>
              <a:t>[ </a:t>
            </a:r>
            <a:r>
              <a:rPr lang="bg-BG" sz="1400" b="1" dirty="0" smtClean="0">
                <a:solidFill>
                  <a:schemeClr val="bg1"/>
                </a:solidFill>
                <a:cs typeface="Arial" pitchFamily="34" charset="0"/>
              </a:rPr>
              <a:t>ИМЕ НА ИНТЕРАКТ КЛУБА ОСЪЩЕСТВИЛ ПРОЕКТА</a:t>
            </a:r>
            <a:r>
              <a:rPr lang="en-US" sz="1400" b="1" dirty="0" smtClean="0">
                <a:solidFill>
                  <a:schemeClr val="bg1"/>
                </a:solidFill>
                <a:cs typeface="Arial" pitchFamily="34" charset="0"/>
              </a:rPr>
              <a:t>]</a:t>
            </a:r>
            <a:endParaRPr lang="bg-BG" sz="1400" b="1" dirty="0" smtClean="0">
              <a:solidFill>
                <a:schemeClr val="bg1"/>
              </a:solidFill>
              <a:cs typeface="Arial" pitchFamily="34" charset="0"/>
            </a:endParaRPr>
          </a:p>
          <a:p>
            <a:pPr eaLnBrk="1" hangingPunct="1"/>
            <a:endParaRPr lang="bg-BG" sz="1400" b="1" dirty="0" smtClean="0">
              <a:solidFill>
                <a:schemeClr val="bg1"/>
              </a:solidFill>
              <a:cs typeface="Arial" pitchFamily="34" charset="0"/>
            </a:endParaRPr>
          </a:p>
          <a:p>
            <a:pPr eaLnBrk="1" hangingPunct="1"/>
            <a:r>
              <a:rPr lang="en-US" sz="1400" b="1" dirty="0" smtClean="0">
                <a:solidFill>
                  <a:schemeClr val="bg1"/>
                </a:solidFill>
                <a:cs typeface="Arial" pitchFamily="34" charset="0"/>
              </a:rPr>
              <a:t>[ </a:t>
            </a:r>
            <a:r>
              <a:rPr lang="bg-BG" sz="1400" b="1" dirty="0" smtClean="0">
                <a:solidFill>
                  <a:schemeClr val="bg1"/>
                </a:solidFill>
                <a:cs typeface="Arial" pitchFamily="34" charset="0"/>
              </a:rPr>
              <a:t>ИМЕ НА РОТАРИ КЛУБА СПОНСОР</a:t>
            </a:r>
            <a:r>
              <a:rPr lang="en-US" sz="1400" b="1" dirty="0" smtClean="0">
                <a:solidFill>
                  <a:schemeClr val="bg1"/>
                </a:solidFill>
                <a:cs typeface="Arial" pitchFamily="34" charset="0"/>
              </a:rPr>
              <a:t>]</a:t>
            </a:r>
            <a:endParaRPr lang="bg-BG" sz="1400" b="1" dirty="0" smtClean="0">
              <a:solidFill>
                <a:schemeClr val="bg1"/>
              </a:solidFill>
              <a:cs typeface="Arial" pitchFamily="34" charset="0"/>
            </a:endParaRPr>
          </a:p>
          <a:p>
            <a:pPr eaLnBrk="1" hangingPunct="1"/>
            <a:endParaRPr lang="en-US" sz="1400" b="1" dirty="0" smtClean="0">
              <a:solidFill>
                <a:schemeClr val="bg1"/>
              </a:solidFill>
              <a:cs typeface="Arial" pitchFamily="34" charset="0"/>
            </a:endParaRPr>
          </a:p>
          <a:p>
            <a:pPr eaLnBrk="1" hangingPunct="1"/>
            <a:r>
              <a:rPr lang="en-US" sz="1400" b="1" dirty="0" smtClean="0">
                <a:solidFill>
                  <a:schemeClr val="bg1"/>
                </a:solidFill>
                <a:cs typeface="Arial" pitchFamily="34" charset="0"/>
              </a:rPr>
              <a:t>[ </a:t>
            </a:r>
            <a:r>
              <a:rPr lang="bg-BG" sz="1400" b="1" dirty="0" smtClean="0">
                <a:solidFill>
                  <a:schemeClr val="bg1"/>
                </a:solidFill>
                <a:cs typeface="Arial" pitchFamily="34" charset="0"/>
              </a:rPr>
              <a:t>Име на представящият проекта</a:t>
            </a:r>
            <a:r>
              <a:rPr lang="en-US" sz="1400" b="1" dirty="0" smtClean="0">
                <a:solidFill>
                  <a:schemeClr val="bg1"/>
                </a:solidFill>
                <a:cs typeface="Arial" pitchFamily="34" charset="0"/>
              </a:rPr>
              <a:t>]</a:t>
            </a:r>
            <a:endParaRPr lang="bg-BG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71670" y="5929330"/>
            <a:ext cx="2214578" cy="661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288</Words>
  <Application>Microsoft Office PowerPoint</Application>
  <PresentationFormat>On-screen Show (4:3)</PresentationFormat>
  <Paragraphs>83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ALEKSIEV</dc:creator>
  <cp:lastModifiedBy>Dimitrov</cp:lastModifiedBy>
  <cp:revision>8</cp:revision>
  <dcterms:created xsi:type="dcterms:W3CDTF">2016-02-07T12:15:43Z</dcterms:created>
  <dcterms:modified xsi:type="dcterms:W3CDTF">2016-02-15T15:10:38Z</dcterms:modified>
</cp:coreProperties>
</file>